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9" r:id="rId11"/>
    <p:sldId id="270" r:id="rId12"/>
    <p:sldId id="271" r:id="rId13"/>
    <p:sldId id="272" r:id="rId14"/>
    <p:sldId id="277" r:id="rId15"/>
    <p:sldId id="279" r:id="rId16"/>
    <p:sldId id="278" r:id="rId17"/>
    <p:sldId id="273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61929-51C3-48DE-8D35-BAB104D13411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515DE7-7B35-4799-809A-F29A2F3C6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31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E53B8-18FB-421B-B429-98A23803AB6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C0A8B-4E6C-450C-B329-C660E51857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E53B8-18FB-421B-B429-98A23803AB6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C0A8B-4E6C-450C-B329-C660E5185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E53B8-18FB-421B-B429-98A23803AB6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C0A8B-4E6C-450C-B329-C660E5185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E53B8-18FB-421B-B429-98A23803AB6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C0A8B-4E6C-450C-B329-C660E5185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E53B8-18FB-421B-B429-98A23803AB6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C0A8B-4E6C-450C-B329-C660E518575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E53B8-18FB-421B-B429-98A23803AB6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C0A8B-4E6C-450C-B329-C660E5185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E53B8-18FB-421B-B429-98A23803AB6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C0A8B-4E6C-450C-B329-C660E5185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E53B8-18FB-421B-B429-98A23803AB6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C0A8B-4E6C-450C-B329-C660E5185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E53B8-18FB-421B-B429-98A23803AB6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C0A8B-4E6C-450C-B329-C660E518575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E53B8-18FB-421B-B429-98A23803AB6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C0A8B-4E6C-450C-B329-C660E51857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EE53B8-18FB-421B-B429-98A23803AB6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7C0A8B-4E6C-450C-B329-C660E518575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EEE53B8-18FB-421B-B429-98A23803AB64}" type="datetimeFigureOut">
              <a:rPr lang="en-US" smtClean="0"/>
              <a:t>12/13/2023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87C0A8B-4E6C-450C-B329-C660E518575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60648"/>
            <a:ext cx="7498080" cy="9361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UVODNE </a:t>
            </a:r>
            <a:r>
              <a:rPr lang="en-US" b="1" dirty="0"/>
              <a:t>NAPOMENE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4907632"/>
          </a:xfrm>
        </p:spPr>
        <p:txBody>
          <a:bodyPr/>
          <a:lstStyle/>
          <a:p>
            <a:r>
              <a:rPr lang="en-US" dirty="0" err="1"/>
              <a:t>Prezentacija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sledi</a:t>
            </a:r>
            <a:r>
              <a:rPr lang="en-US" dirty="0"/>
              <a:t> </a:t>
            </a:r>
            <a:r>
              <a:rPr lang="en-US" dirty="0" err="1"/>
              <a:t>prati</a:t>
            </a:r>
            <a:r>
              <a:rPr lang="en-US" dirty="0"/>
              <a:t> </a:t>
            </a:r>
            <a:r>
              <a:rPr lang="en-US" dirty="0" err="1"/>
              <a:t>nastavnu</a:t>
            </a:r>
            <a:r>
              <a:rPr lang="en-US" dirty="0"/>
              <a:t> </a:t>
            </a:r>
            <a:r>
              <a:rPr lang="en-US" dirty="0" err="1" smtClean="0"/>
              <a:t>jedinicu</a:t>
            </a:r>
            <a:r>
              <a:rPr lang="en-US" dirty="0" smtClean="0"/>
              <a:t> </a:t>
            </a:r>
            <a:r>
              <a:rPr lang="sr-Latn-CS" b="1" dirty="0" smtClean="0"/>
              <a:t>Multicultural </a:t>
            </a:r>
            <a:r>
              <a:rPr lang="sr-Latn-CS" b="1" dirty="0"/>
              <a:t>Awareness in Children</a:t>
            </a:r>
            <a:r>
              <a:rPr lang="en-US" dirty="0" smtClean="0"/>
              <a:t>.</a:t>
            </a:r>
            <a:endParaRPr lang="en-US" dirty="0"/>
          </a:p>
          <a:p>
            <a:endParaRPr lang="en-US" sz="1050" dirty="0"/>
          </a:p>
          <a:p>
            <a:r>
              <a:rPr lang="en-US" dirty="0"/>
              <a:t>Na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prezentacije</a:t>
            </a:r>
            <a:r>
              <a:rPr lang="en-US" dirty="0"/>
              <a:t> je </a:t>
            </a:r>
            <a:r>
              <a:rPr lang="en-US" dirty="0" err="1"/>
              <a:t>lista</a:t>
            </a:r>
            <a:r>
              <a:rPr lang="en-US" dirty="0"/>
              <a:t> </a:t>
            </a:r>
            <a:r>
              <a:rPr lang="en-US" dirty="0" err="1"/>
              <a:t>novih</a:t>
            </a:r>
            <a:r>
              <a:rPr lang="en-US" dirty="0"/>
              <a:t> </a:t>
            </a:r>
            <a:r>
              <a:rPr lang="en-US" dirty="0" err="1"/>
              <a:t>reči</a:t>
            </a:r>
            <a:r>
              <a:rPr lang="sr-Latn-RS" dirty="0"/>
              <a:t> sa</a:t>
            </a:r>
            <a:r>
              <a:rPr lang="en-US" dirty="0"/>
              <a:t> </a:t>
            </a:r>
            <a:r>
              <a:rPr lang="en-US" dirty="0" err="1"/>
              <a:t>primerima</a:t>
            </a:r>
            <a:r>
              <a:rPr lang="sr-Latn-R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ponavljanje</a:t>
            </a:r>
            <a:r>
              <a:rPr lang="en-US" dirty="0"/>
              <a:t> </a:t>
            </a:r>
            <a:r>
              <a:rPr lang="en-US" dirty="0" err="1"/>
              <a:t>nastavne</a:t>
            </a:r>
            <a:r>
              <a:rPr lang="en-US" dirty="0"/>
              <a:t> </a:t>
            </a:r>
            <a:r>
              <a:rPr lang="en-US" dirty="0" err="1"/>
              <a:t>jedinice</a:t>
            </a:r>
            <a:r>
              <a:rPr lang="en-US" dirty="0"/>
              <a:t>.</a:t>
            </a:r>
          </a:p>
          <a:p>
            <a:endParaRPr lang="en-US" sz="1050" dirty="0"/>
          </a:p>
          <a:p>
            <a:r>
              <a:rPr lang="en-US" dirty="0"/>
              <a:t>Na </a:t>
            </a:r>
            <a:r>
              <a:rPr lang="en-US" dirty="0" err="1"/>
              <a:t>poslednjem</a:t>
            </a:r>
            <a:r>
              <a:rPr lang="en-US" dirty="0"/>
              <a:t> </a:t>
            </a:r>
            <a:r>
              <a:rPr lang="en-US" dirty="0" err="1"/>
              <a:t>slajdu</a:t>
            </a:r>
            <a:r>
              <a:rPr lang="en-US" dirty="0"/>
              <a:t> je </a:t>
            </a:r>
            <a:r>
              <a:rPr lang="en-US" dirty="0" err="1" smtClean="0"/>
              <a:t>tre</a:t>
            </a:r>
            <a:r>
              <a:rPr lang="sr-Latn-RS" dirty="0" smtClean="0"/>
              <a:t>ć</a:t>
            </a:r>
            <a:r>
              <a:rPr lang="en-US" dirty="0" smtClean="0"/>
              <a:t>a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kolokvijum</a:t>
            </a:r>
            <a:r>
              <a:rPr lang="sr-Latn-RS" dirty="0"/>
              <a:t>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404664"/>
            <a:ext cx="7992888" cy="619268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r-Latn-CS" sz="3600" dirty="0" smtClean="0"/>
              <a:t>Cultures </a:t>
            </a:r>
            <a:r>
              <a:rPr lang="sr-Latn-CS" sz="3600" dirty="0"/>
              <a:t>have some unique customs, traditions, lifestyles, values, and beliefs. These characteristics </a:t>
            </a:r>
            <a:r>
              <a:rPr lang="sr-Latn-CS" sz="3600" dirty="0" smtClean="0"/>
              <a:t>influence </a:t>
            </a:r>
            <a:r>
              <a:rPr lang="sr-Latn-CS" sz="3600" dirty="0"/>
              <a:t>the role of play in each culture and how children </a:t>
            </a:r>
            <a:r>
              <a:rPr lang="sr-Latn-CS" sz="3600" dirty="0" smtClean="0"/>
              <a:t>play. </a:t>
            </a:r>
            <a:r>
              <a:rPr lang="en-US" sz="3600" dirty="0" smtClean="0"/>
              <a:t> </a:t>
            </a:r>
            <a:r>
              <a:rPr lang="sr-Latn-CS" sz="3600" dirty="0" smtClean="0"/>
              <a:t>And </a:t>
            </a:r>
            <a:r>
              <a:rPr lang="sr-Latn-CS" sz="3600" dirty="0"/>
              <a:t>yet </a:t>
            </a:r>
            <a:r>
              <a:rPr lang="sr-Latn-CS" sz="3600" dirty="0" smtClean="0"/>
              <a:t>there are universal characteristics of play. </a:t>
            </a:r>
            <a:r>
              <a:rPr lang="en-US" sz="3600" dirty="0" smtClean="0"/>
              <a:t> </a:t>
            </a:r>
            <a:r>
              <a:rPr lang="sr-Latn-CS" sz="3600" dirty="0" smtClean="0"/>
              <a:t>They include </a:t>
            </a:r>
            <a:r>
              <a:rPr lang="sr-Latn-CS" sz="3600" dirty="0"/>
              <a:t>a </a:t>
            </a:r>
            <a:r>
              <a:rPr lang="sr-Latn-CS" sz="3600" u="sng" dirty="0"/>
              <a:t>pleasure component</a:t>
            </a:r>
            <a:r>
              <a:rPr lang="sr-Latn-CS" sz="3600" dirty="0"/>
              <a:t>, an </a:t>
            </a:r>
            <a:r>
              <a:rPr lang="sr-Latn-CS" sz="3600" u="sng" dirty="0"/>
              <a:t>imaginary</a:t>
            </a:r>
            <a:r>
              <a:rPr lang="sr-Latn-CS" sz="3600" dirty="0"/>
              <a:t> </a:t>
            </a:r>
            <a:r>
              <a:rPr lang="sr-Latn-CS" sz="3600" u="sng" dirty="0"/>
              <a:t>constructive component</a:t>
            </a:r>
            <a:r>
              <a:rPr lang="sr-Latn-CS" sz="3600" dirty="0"/>
              <a:t>, and a </a:t>
            </a:r>
            <a:r>
              <a:rPr lang="sr-Latn-CS" sz="3600" u="sng" dirty="0"/>
              <a:t>pretense</a:t>
            </a:r>
            <a:r>
              <a:rPr lang="sr-Latn-CS" sz="3600" dirty="0"/>
              <a:t> </a:t>
            </a:r>
            <a:r>
              <a:rPr lang="sr-Latn-CS" sz="3600" u="sng" dirty="0"/>
              <a:t>component</a:t>
            </a:r>
            <a:r>
              <a:rPr lang="sr-Latn-CS" sz="3600" dirty="0"/>
              <a:t>. </a:t>
            </a:r>
            <a:endParaRPr lang="en-US" sz="3600" dirty="0"/>
          </a:p>
          <a:p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282154"/>
          </a:xfrm>
        </p:spPr>
        <p:txBody>
          <a:bodyPr>
            <a:normAutofit fontScale="90000"/>
          </a:bodyPr>
          <a:lstStyle/>
          <a:p>
            <a:r>
              <a:rPr lang="sr-Latn-CS" b="1" dirty="0" smtClean="0"/>
              <a:t/>
            </a:r>
            <a:br>
              <a:rPr lang="sr-Latn-CS" b="1" dirty="0" smtClean="0"/>
            </a:br>
            <a:r>
              <a:rPr lang="sr-Latn-CS" b="1" dirty="0" err="1" smtClean="0"/>
              <a:t>Multicultural</a:t>
            </a:r>
            <a:r>
              <a:rPr lang="sr-Latn-CS" b="1" dirty="0" smtClean="0"/>
              <a:t> </a:t>
            </a:r>
            <a:r>
              <a:rPr lang="sr-Latn-CS" b="1" dirty="0" err="1"/>
              <a:t>Activities</a:t>
            </a:r>
            <a:r>
              <a:rPr lang="sr-Latn-CS" b="1" dirty="0"/>
              <a:t> </a:t>
            </a:r>
            <a:r>
              <a:rPr lang="sr-Latn-CS" b="1" dirty="0" err="1"/>
              <a:t>That</a:t>
            </a:r>
            <a:r>
              <a:rPr lang="sr-Latn-CS" b="1" dirty="0"/>
              <a:t> </a:t>
            </a:r>
            <a:r>
              <a:rPr lang="sr-Latn-CS" b="1" dirty="0" err="1"/>
              <a:t>Enrich</a:t>
            </a:r>
            <a:r>
              <a:rPr lang="sr-Latn-CS" b="1" dirty="0"/>
              <a:t> </a:t>
            </a:r>
            <a:r>
              <a:rPr lang="sr-Latn-CS" b="1" dirty="0" err="1"/>
              <a:t>Your</a:t>
            </a:r>
            <a:r>
              <a:rPr lang="sr-Latn-CS" b="1" dirty="0"/>
              <a:t> Program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700808"/>
            <a:ext cx="7818072" cy="4968552"/>
          </a:xfrm>
        </p:spPr>
        <p:txBody>
          <a:bodyPr>
            <a:normAutofit/>
          </a:bodyPr>
          <a:lstStyle/>
          <a:p>
            <a:r>
              <a:rPr lang="sr-Latn-CS" sz="3600" dirty="0"/>
              <a:t>Invite parents from different ethnic groups to visit your program. </a:t>
            </a:r>
            <a:r>
              <a:rPr lang="en-US" sz="3600" dirty="0" smtClean="0"/>
              <a:t> </a:t>
            </a:r>
            <a:r>
              <a:rPr lang="sr-Latn-CS" sz="3600" dirty="0" smtClean="0"/>
              <a:t>Ask </a:t>
            </a:r>
            <a:r>
              <a:rPr lang="sr-Latn-CS" sz="3600" dirty="0"/>
              <a:t>them to bring ingredients for a simple recipe used in their </a:t>
            </a:r>
            <a:r>
              <a:rPr lang="sr-Latn-CS" sz="3600" dirty="0" smtClean="0"/>
              <a:t>country.</a:t>
            </a:r>
          </a:p>
          <a:p>
            <a:r>
              <a:rPr lang="sr-Latn-CS" sz="3600" dirty="0" err="1"/>
              <a:t>Check</a:t>
            </a:r>
            <a:r>
              <a:rPr lang="sr-Latn-CS" sz="3600" dirty="0"/>
              <a:t> </a:t>
            </a:r>
            <a:r>
              <a:rPr lang="sr-Latn-CS" sz="3600" dirty="0" err="1"/>
              <a:t>out</a:t>
            </a:r>
            <a:r>
              <a:rPr lang="sr-Latn-CS" sz="3600" dirty="0"/>
              <a:t> a </a:t>
            </a:r>
            <a:r>
              <a:rPr lang="sr-Latn-CS" sz="3600" dirty="0" err="1"/>
              <a:t>library</a:t>
            </a:r>
            <a:r>
              <a:rPr lang="sr-Latn-CS" sz="3600" dirty="0"/>
              <a:t> </a:t>
            </a:r>
            <a:r>
              <a:rPr lang="sr-Latn-CS" sz="3600" dirty="0" err="1"/>
              <a:t>book</a:t>
            </a:r>
            <a:r>
              <a:rPr lang="sr-Latn-CS" sz="3600" dirty="0"/>
              <a:t> of </a:t>
            </a:r>
            <a:r>
              <a:rPr lang="sr-Latn-CS" sz="3600" dirty="0" err="1"/>
              <a:t>games</a:t>
            </a:r>
            <a:r>
              <a:rPr lang="sr-Latn-CS" sz="3600" dirty="0"/>
              <a:t> </a:t>
            </a:r>
            <a:r>
              <a:rPr lang="sr-Latn-CS" sz="3600" dirty="0" err="1"/>
              <a:t>from</a:t>
            </a:r>
            <a:r>
              <a:rPr lang="sr-Latn-CS" sz="3600" dirty="0"/>
              <a:t> </a:t>
            </a:r>
            <a:r>
              <a:rPr lang="sr-Latn-CS" sz="3600" dirty="0" err="1"/>
              <a:t>other</a:t>
            </a:r>
            <a:r>
              <a:rPr lang="sr-Latn-CS" sz="3600" dirty="0"/>
              <a:t> </a:t>
            </a:r>
            <a:r>
              <a:rPr lang="sr-Latn-CS" sz="3600" dirty="0" err="1" smtClean="0"/>
              <a:t>countries</a:t>
            </a:r>
            <a:r>
              <a:rPr lang="sr-Latn-CS" sz="3600" dirty="0" smtClean="0"/>
              <a:t>. </a:t>
            </a:r>
          </a:p>
          <a:p>
            <a:r>
              <a:rPr lang="sr-Latn-CS" sz="3600" dirty="0"/>
              <a:t>Start </a:t>
            </a:r>
            <a:r>
              <a:rPr lang="sr-Latn-CS" sz="3600" dirty="0" smtClean="0"/>
              <a:t>a </a:t>
            </a:r>
            <a:r>
              <a:rPr lang="sr-Latn-CS" sz="3600" dirty="0" err="1"/>
              <a:t>second</a:t>
            </a:r>
            <a:r>
              <a:rPr lang="sr-Latn-CS" sz="3600" dirty="0"/>
              <a:t> </a:t>
            </a:r>
            <a:r>
              <a:rPr lang="sr-Latn-CS" sz="3600" dirty="0" err="1"/>
              <a:t>language</a:t>
            </a:r>
            <a:r>
              <a:rPr lang="sr-Latn-CS" sz="3600" dirty="0"/>
              <a:t> </a:t>
            </a:r>
            <a:r>
              <a:rPr lang="sr-Latn-CS" sz="3600" dirty="0" err="1"/>
              <a:t>class</a:t>
            </a:r>
            <a:r>
              <a:rPr lang="sr-Latn-CS" sz="3600" dirty="0"/>
              <a:t> in </a:t>
            </a:r>
            <a:r>
              <a:rPr lang="sr-Latn-CS" sz="3600" dirty="0" err="1"/>
              <a:t>your</a:t>
            </a:r>
            <a:r>
              <a:rPr lang="sr-Latn-CS" sz="3600" dirty="0"/>
              <a:t> program. </a:t>
            </a:r>
            <a:endParaRPr lang="en-US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548680"/>
            <a:ext cx="7890080" cy="6048672"/>
          </a:xfrm>
        </p:spPr>
        <p:txBody>
          <a:bodyPr>
            <a:normAutofit/>
          </a:bodyPr>
          <a:lstStyle/>
          <a:p>
            <a:r>
              <a:rPr lang="sr-Latn-CS" sz="3600" dirty="0" err="1" smtClean="0"/>
              <a:t>Fill</a:t>
            </a:r>
            <a:r>
              <a:rPr lang="sr-Latn-CS" sz="3600" dirty="0" smtClean="0"/>
              <a:t> </a:t>
            </a:r>
            <a:r>
              <a:rPr lang="sr-Latn-CS" sz="3600" dirty="0"/>
              <a:t>a </a:t>
            </a:r>
            <a:r>
              <a:rPr lang="sr-Latn-CS" sz="3600" dirty="0" err="1"/>
              <a:t>library</a:t>
            </a:r>
            <a:r>
              <a:rPr lang="sr-Latn-CS" sz="3600" dirty="0"/>
              <a:t> </a:t>
            </a:r>
            <a:r>
              <a:rPr lang="sr-Latn-CS" sz="3600" dirty="0" err="1"/>
              <a:t>shelf</a:t>
            </a:r>
            <a:r>
              <a:rPr lang="sr-Latn-CS" sz="3600" dirty="0"/>
              <a:t> </a:t>
            </a:r>
            <a:r>
              <a:rPr lang="sr-Latn-CS" sz="3600" dirty="0" err="1"/>
              <a:t>with</a:t>
            </a:r>
            <a:r>
              <a:rPr lang="sr-Latn-CS" sz="3600" dirty="0"/>
              <a:t> </a:t>
            </a:r>
            <a:r>
              <a:rPr lang="sr-Latn-CS" sz="3600" dirty="0" err="1"/>
              <a:t>multicultural</a:t>
            </a:r>
            <a:r>
              <a:rPr lang="sr-Latn-CS" sz="3600" dirty="0"/>
              <a:t> </a:t>
            </a:r>
            <a:r>
              <a:rPr lang="sr-Latn-CS" sz="3600" dirty="0" err="1"/>
              <a:t>books</a:t>
            </a:r>
            <a:r>
              <a:rPr lang="sr-Latn-CS" sz="3600" dirty="0"/>
              <a:t>. </a:t>
            </a:r>
            <a:endParaRPr lang="sr-Latn-CS" sz="3600" dirty="0" smtClean="0"/>
          </a:p>
          <a:p>
            <a:r>
              <a:rPr lang="sr-Latn-CS" sz="3600" dirty="0" err="1"/>
              <a:t>Teach</a:t>
            </a:r>
            <a:r>
              <a:rPr lang="sr-Latn-CS" sz="3600" dirty="0"/>
              <a:t> </a:t>
            </a:r>
            <a:r>
              <a:rPr lang="sr-Latn-CS" sz="3600" dirty="0" err="1"/>
              <a:t>children</a:t>
            </a:r>
            <a:r>
              <a:rPr lang="sr-Latn-CS" sz="3600" dirty="0"/>
              <a:t> </a:t>
            </a:r>
            <a:r>
              <a:rPr lang="sr-Latn-CS" sz="3600" dirty="0" err="1"/>
              <a:t>words</a:t>
            </a:r>
            <a:r>
              <a:rPr lang="sr-Latn-CS" sz="3600" dirty="0"/>
              <a:t> </a:t>
            </a:r>
            <a:r>
              <a:rPr lang="sr-Latn-CS" sz="3600" dirty="0" err="1"/>
              <a:t>or</a:t>
            </a:r>
            <a:r>
              <a:rPr lang="sr-Latn-CS" sz="3600" dirty="0"/>
              <a:t> </a:t>
            </a:r>
            <a:r>
              <a:rPr lang="sr-Latn-CS" sz="3600" dirty="0" err="1"/>
              <a:t>phrases</a:t>
            </a:r>
            <a:r>
              <a:rPr lang="sr-Latn-CS" sz="3600" dirty="0"/>
              <a:t> </a:t>
            </a:r>
            <a:r>
              <a:rPr lang="sr-Latn-CS" sz="3600" dirty="0" err="1"/>
              <a:t>from</a:t>
            </a:r>
            <a:r>
              <a:rPr lang="sr-Latn-CS" sz="3600" dirty="0"/>
              <a:t> </a:t>
            </a:r>
            <a:r>
              <a:rPr lang="sr-Latn-CS" sz="3600" dirty="0" err="1"/>
              <a:t>other</a:t>
            </a:r>
            <a:r>
              <a:rPr lang="sr-Latn-CS" sz="3600" dirty="0"/>
              <a:t> </a:t>
            </a:r>
            <a:r>
              <a:rPr lang="sr-Latn-CS" sz="3600" dirty="0" err="1" smtClean="0"/>
              <a:t>languages</a:t>
            </a:r>
            <a:r>
              <a:rPr lang="sr-Latn-CS" sz="3600" dirty="0" smtClean="0"/>
              <a:t>. </a:t>
            </a:r>
          </a:p>
          <a:p>
            <a:r>
              <a:rPr lang="sr-Latn-CS" sz="3600" dirty="0"/>
              <a:t>Invite people from the community who have </a:t>
            </a:r>
            <a:r>
              <a:rPr lang="sr-Latn-CS" sz="3600" dirty="0" smtClean="0"/>
              <a:t>travel</a:t>
            </a:r>
            <a:r>
              <a:rPr lang="en-US" sz="3600" dirty="0" smtClean="0"/>
              <a:t>l</a:t>
            </a:r>
            <a:r>
              <a:rPr lang="sr-Latn-CS" sz="3600" dirty="0" smtClean="0"/>
              <a:t>ed </a:t>
            </a:r>
            <a:r>
              <a:rPr lang="sr-Latn-CS" sz="3600" dirty="0"/>
              <a:t>in another country to visit your </a:t>
            </a:r>
            <a:r>
              <a:rPr lang="sr-Latn-CS" sz="3600" dirty="0" smtClean="0"/>
              <a:t>program.</a:t>
            </a:r>
            <a:r>
              <a:rPr lang="en-US" sz="3600" dirty="0" smtClean="0"/>
              <a:t> </a:t>
            </a:r>
            <a:r>
              <a:rPr lang="sr-Latn-CS" sz="3600" dirty="0" smtClean="0"/>
              <a:t>Could </a:t>
            </a:r>
            <a:r>
              <a:rPr lang="sr-Latn-CS" sz="3600" dirty="0"/>
              <a:t>they share souvenirs and artifacts they brought back? Perhaps a native costume</a:t>
            </a:r>
            <a:r>
              <a:rPr lang="sr-Latn-CS" sz="3600" dirty="0" smtClean="0"/>
              <a:t>?</a:t>
            </a:r>
            <a:endParaRPr lang="en-US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476672"/>
            <a:ext cx="7890080" cy="6048672"/>
          </a:xfrm>
        </p:spPr>
        <p:txBody>
          <a:bodyPr/>
          <a:lstStyle/>
          <a:p>
            <a:r>
              <a:rPr lang="sr-Latn-CS" sz="3600" dirty="0" smtClean="0"/>
              <a:t>Plan </a:t>
            </a:r>
            <a:r>
              <a:rPr lang="sr-Latn-CS" sz="3600" dirty="0"/>
              <a:t>a </a:t>
            </a:r>
            <a:r>
              <a:rPr lang="sr-Latn-CS" sz="3600" dirty="0" err="1"/>
              <a:t>special</a:t>
            </a:r>
            <a:r>
              <a:rPr lang="sr-Latn-CS" sz="3600" dirty="0"/>
              <a:t> </a:t>
            </a:r>
            <a:r>
              <a:rPr lang="sr-Latn-CS" sz="3600" dirty="0" err="1"/>
              <a:t>celebration</a:t>
            </a:r>
            <a:r>
              <a:rPr lang="sr-Latn-CS" sz="3600" dirty="0"/>
              <a:t> </a:t>
            </a:r>
            <a:r>
              <a:rPr lang="sr-Latn-CS" sz="3600" dirty="0" err="1"/>
              <a:t>that</a:t>
            </a:r>
            <a:r>
              <a:rPr lang="sr-Latn-CS" sz="3600" dirty="0"/>
              <a:t> </a:t>
            </a:r>
            <a:r>
              <a:rPr lang="sr-Latn-CS" sz="3600" dirty="0" err="1"/>
              <a:t>includes</a:t>
            </a:r>
            <a:r>
              <a:rPr lang="sr-Latn-CS" sz="3600" dirty="0"/>
              <a:t> </a:t>
            </a:r>
            <a:r>
              <a:rPr lang="sr-Latn-CS" sz="3600" dirty="0" err="1"/>
              <a:t>music</a:t>
            </a:r>
            <a:r>
              <a:rPr lang="sr-Latn-CS" sz="3600" dirty="0"/>
              <a:t>, </a:t>
            </a:r>
            <a:r>
              <a:rPr lang="sr-Latn-CS" sz="3600" dirty="0" err="1"/>
              <a:t>food</a:t>
            </a:r>
            <a:r>
              <a:rPr lang="sr-Latn-CS" sz="3600" dirty="0"/>
              <a:t>, </a:t>
            </a:r>
            <a:r>
              <a:rPr lang="sr-Latn-CS" sz="3600" dirty="0" err="1"/>
              <a:t>and</a:t>
            </a:r>
            <a:r>
              <a:rPr lang="sr-Latn-CS" sz="3600" dirty="0"/>
              <a:t> </a:t>
            </a:r>
            <a:r>
              <a:rPr lang="sr-Latn-CS" sz="3600" dirty="0" err="1"/>
              <a:t>decorations</a:t>
            </a:r>
            <a:r>
              <a:rPr lang="sr-Latn-CS" sz="3600" dirty="0"/>
              <a:t> </a:t>
            </a:r>
            <a:r>
              <a:rPr lang="sr-Latn-CS" sz="3600" dirty="0" err="1"/>
              <a:t>from</a:t>
            </a:r>
            <a:r>
              <a:rPr lang="sr-Latn-CS" sz="3600" dirty="0"/>
              <a:t> </a:t>
            </a:r>
            <a:r>
              <a:rPr lang="sr-Latn-CS" sz="3600" dirty="0" smtClean="0"/>
              <a:t>a </a:t>
            </a:r>
            <a:r>
              <a:rPr lang="sr-Latn-CS" sz="3600" dirty="0" err="1" smtClean="0"/>
              <a:t>foreign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country</a:t>
            </a:r>
            <a:r>
              <a:rPr lang="sr-Latn-CS" sz="3600" dirty="0" smtClean="0"/>
              <a:t>.</a:t>
            </a:r>
          </a:p>
          <a:p>
            <a:r>
              <a:rPr lang="sr-Latn-CS" sz="3600" dirty="0" err="1"/>
              <a:t>Teach</a:t>
            </a:r>
            <a:r>
              <a:rPr lang="sr-Latn-CS" sz="3600" dirty="0"/>
              <a:t> </a:t>
            </a:r>
            <a:r>
              <a:rPr lang="sr-Latn-CS" sz="3600" dirty="0" err="1"/>
              <a:t>music</a:t>
            </a:r>
            <a:r>
              <a:rPr lang="sr-Latn-CS" sz="3600" dirty="0"/>
              <a:t> </a:t>
            </a:r>
            <a:r>
              <a:rPr lang="sr-Latn-CS" sz="3600" dirty="0" err="1"/>
              <a:t>and</a:t>
            </a:r>
            <a:r>
              <a:rPr lang="sr-Latn-CS" sz="3600" dirty="0"/>
              <a:t> </a:t>
            </a:r>
            <a:r>
              <a:rPr lang="sr-Latn-CS" sz="3600" dirty="0" err="1"/>
              <a:t>simple</a:t>
            </a:r>
            <a:r>
              <a:rPr lang="sr-Latn-CS" sz="3600" dirty="0"/>
              <a:t> folk </a:t>
            </a:r>
            <a:r>
              <a:rPr lang="sr-Latn-CS" sz="3600" dirty="0" err="1"/>
              <a:t>dances</a:t>
            </a:r>
            <a:r>
              <a:rPr lang="sr-Latn-CS" sz="3600" dirty="0"/>
              <a:t> </a:t>
            </a:r>
            <a:r>
              <a:rPr lang="sr-Latn-CS" sz="3600" dirty="0" err="1"/>
              <a:t>from</a:t>
            </a:r>
            <a:r>
              <a:rPr lang="sr-Latn-CS" sz="3600" dirty="0"/>
              <a:t> </a:t>
            </a:r>
            <a:r>
              <a:rPr lang="sr-Latn-CS" sz="3600" dirty="0" err="1"/>
              <a:t>other</a:t>
            </a:r>
            <a:r>
              <a:rPr lang="sr-Latn-CS" sz="3600" dirty="0"/>
              <a:t> </a:t>
            </a:r>
            <a:r>
              <a:rPr lang="sr-Latn-CS" sz="3600" dirty="0" err="1"/>
              <a:t>countries</a:t>
            </a:r>
            <a:r>
              <a:rPr lang="sr-Latn-CS" sz="3600" dirty="0"/>
              <a:t>. </a:t>
            </a:r>
            <a:endParaRPr lang="sr-Latn-CS" sz="3600" dirty="0" smtClean="0"/>
          </a:p>
          <a:p>
            <a:r>
              <a:rPr lang="sr-Latn-CS" sz="3600" dirty="0" err="1"/>
              <a:t>Bring</a:t>
            </a:r>
            <a:r>
              <a:rPr lang="sr-Latn-CS" sz="3600" dirty="0"/>
              <a:t> the </a:t>
            </a:r>
            <a:r>
              <a:rPr lang="sr-Latn-CS" sz="3600" dirty="0" err="1"/>
              <a:t>world</a:t>
            </a:r>
            <a:r>
              <a:rPr lang="sr-Latn-CS" sz="3600" dirty="0"/>
              <a:t> to </a:t>
            </a:r>
            <a:r>
              <a:rPr lang="sr-Latn-CS" sz="3600" dirty="0" err="1"/>
              <a:t>your</a:t>
            </a:r>
            <a:r>
              <a:rPr lang="sr-Latn-CS" sz="3600" dirty="0"/>
              <a:t> program </a:t>
            </a:r>
            <a:r>
              <a:rPr lang="sr-Latn-CS" sz="3600" dirty="0" err="1"/>
              <a:t>through</a:t>
            </a:r>
            <a:r>
              <a:rPr lang="sr-Latn-CS" sz="3600" dirty="0"/>
              <a:t> the </a:t>
            </a:r>
            <a:r>
              <a:rPr lang="sr-Latn-CS" sz="3600" dirty="0" smtClean="0"/>
              <a:t>Internet.</a:t>
            </a:r>
            <a:endParaRPr lang="en-US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7674056" cy="792088"/>
          </a:xfrm>
        </p:spPr>
        <p:txBody>
          <a:bodyPr>
            <a:normAutofit/>
          </a:bodyPr>
          <a:lstStyle/>
          <a:p>
            <a:r>
              <a:rPr lang="en-US" dirty="0" smtClean="0"/>
              <a:t>VOCABULARY: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980728"/>
            <a:ext cx="7920880" cy="5616624"/>
          </a:xfrm>
        </p:spPr>
        <p:txBody>
          <a:bodyPr>
            <a:noAutofit/>
          </a:bodyPr>
          <a:lstStyle/>
          <a:p>
            <a:pPr marL="82296" indent="0">
              <a:buNone/>
            </a:pPr>
            <a:r>
              <a:rPr lang="sr-Latn-CS" sz="2800" b="1" dirty="0" smtClean="0"/>
              <a:t>resource</a:t>
            </a:r>
            <a:r>
              <a:rPr lang="en-US" sz="2800" dirty="0" smtClean="0"/>
              <a:t> - a </a:t>
            </a:r>
            <a:r>
              <a:rPr lang="en-US" sz="2800" dirty="0"/>
              <a:t>useful or valuable possession or quality of a country, organization, or </a:t>
            </a:r>
            <a:r>
              <a:rPr lang="en-US" sz="2800" dirty="0" smtClean="0"/>
              <a:t>person</a:t>
            </a:r>
            <a:endParaRPr lang="en-US" sz="2800" dirty="0"/>
          </a:p>
          <a:p>
            <a:pPr marL="82296" indent="0">
              <a:buNone/>
            </a:pPr>
            <a:r>
              <a:rPr lang="en-US" sz="2800" i="1" dirty="0" smtClean="0"/>
              <a:t>Britain's </a:t>
            </a:r>
            <a:r>
              <a:rPr lang="en-US" sz="2800" i="1" dirty="0"/>
              <a:t>mineral </a:t>
            </a:r>
            <a:r>
              <a:rPr lang="en-US" sz="2800" i="1" u="sng" dirty="0"/>
              <a:t>resources</a:t>
            </a:r>
            <a:r>
              <a:rPr lang="en-US" sz="2800" i="1" dirty="0"/>
              <a:t> include coal and gas deposits</a:t>
            </a:r>
            <a:r>
              <a:rPr lang="en-US" sz="2800" i="1" dirty="0" smtClean="0"/>
              <a:t>.</a:t>
            </a:r>
          </a:p>
          <a:p>
            <a:pPr marL="82296" indent="0">
              <a:buNone/>
            </a:pPr>
            <a:endParaRPr lang="en-US" sz="800" dirty="0" smtClean="0"/>
          </a:p>
          <a:p>
            <a:pPr marL="82296" indent="0">
              <a:buNone/>
            </a:pPr>
            <a:r>
              <a:rPr lang="en-US" sz="2800" b="1" dirty="0"/>
              <a:t>o</a:t>
            </a:r>
            <a:r>
              <a:rPr lang="sr-Latn-CS" sz="2800" b="1" dirty="0" smtClean="0"/>
              <a:t>verlook</a:t>
            </a:r>
            <a:r>
              <a:rPr lang="en-US" sz="2800" b="1" dirty="0" smtClean="0"/>
              <a:t> </a:t>
            </a:r>
            <a:r>
              <a:rPr lang="en-US" sz="2800" dirty="0"/>
              <a:t>- to fail to notice or consider something or someone:</a:t>
            </a:r>
          </a:p>
          <a:p>
            <a:pPr marL="82296" indent="0">
              <a:buNone/>
            </a:pPr>
            <a:r>
              <a:rPr lang="en-US" sz="2800" i="1" dirty="0"/>
              <a:t>I think there is one key fact that you have </a:t>
            </a:r>
            <a:r>
              <a:rPr lang="en-US" sz="2800" i="1" u="sng" dirty="0"/>
              <a:t>overlooked</a:t>
            </a:r>
            <a:r>
              <a:rPr lang="en-US" sz="2800" i="1" dirty="0" smtClean="0"/>
              <a:t>.</a:t>
            </a:r>
          </a:p>
          <a:p>
            <a:pPr marL="82296" indent="0">
              <a:buNone/>
            </a:pPr>
            <a:endParaRPr lang="en-US" sz="800" i="1" dirty="0" smtClean="0"/>
          </a:p>
          <a:p>
            <a:pPr marL="82296" indent="0">
              <a:buNone/>
            </a:pPr>
            <a:r>
              <a:rPr lang="en-US" sz="2800" b="1" dirty="0" smtClean="0"/>
              <a:t>d</a:t>
            </a:r>
            <a:r>
              <a:rPr lang="sr-Latn-CS" sz="2800" b="1" dirty="0" smtClean="0"/>
              <a:t>eliberate</a:t>
            </a:r>
            <a:r>
              <a:rPr lang="en-US" sz="2800" b="1" dirty="0" smtClean="0"/>
              <a:t> </a:t>
            </a:r>
            <a:r>
              <a:rPr lang="en-US" sz="2800" dirty="0"/>
              <a:t>- (often of something bad) intentional or </a:t>
            </a:r>
            <a:r>
              <a:rPr lang="en-US" sz="2800" dirty="0" smtClean="0"/>
              <a:t>planned</a:t>
            </a:r>
            <a:endParaRPr lang="en-US" sz="2800" dirty="0"/>
          </a:p>
          <a:p>
            <a:pPr marL="82296" indent="0">
              <a:buNone/>
            </a:pPr>
            <a:r>
              <a:rPr lang="en-US" sz="2800" i="1" dirty="0"/>
              <a:t>a </a:t>
            </a:r>
            <a:r>
              <a:rPr lang="en-US" sz="2800" i="1" u="sng" dirty="0"/>
              <a:t>deliberate</a:t>
            </a:r>
            <a:r>
              <a:rPr lang="en-US" sz="2800" i="1" dirty="0"/>
              <a:t> attack/insult/lie</a:t>
            </a:r>
          </a:p>
          <a:p>
            <a:pPr marL="82296" indent="0">
              <a:buNone/>
            </a:pPr>
            <a:r>
              <a:rPr lang="en-US" sz="2800" dirty="0" smtClean="0"/>
              <a:t>- a </a:t>
            </a:r>
            <a:r>
              <a:rPr lang="en-US" sz="2800" dirty="0"/>
              <a:t>deliberate movement, action, or thought is done carefully without </a:t>
            </a:r>
            <a:r>
              <a:rPr lang="en-US" sz="2800" dirty="0" smtClean="0"/>
              <a:t>hurrying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1780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404664"/>
            <a:ext cx="7746064" cy="6120680"/>
          </a:xfrm>
        </p:spPr>
        <p:txBody>
          <a:bodyPr/>
          <a:lstStyle/>
          <a:p>
            <a:pPr marL="82296" indent="0">
              <a:buNone/>
            </a:pPr>
            <a:r>
              <a:rPr lang="sr-Latn-CS" b="1" dirty="0" smtClean="0"/>
              <a:t>ongoing</a:t>
            </a:r>
            <a:r>
              <a:rPr lang="en-US" dirty="0" smtClean="0"/>
              <a:t> </a:t>
            </a:r>
            <a:r>
              <a:rPr lang="en-US" dirty="0"/>
              <a:t>- continuing to exist or develop, or happening at the present </a:t>
            </a:r>
            <a:r>
              <a:rPr lang="en-US" dirty="0" smtClean="0"/>
              <a:t>moment</a:t>
            </a:r>
            <a:endParaRPr lang="en-US" dirty="0"/>
          </a:p>
          <a:p>
            <a:pPr marL="82296" indent="0">
              <a:buNone/>
            </a:pPr>
            <a:r>
              <a:rPr lang="en-US" i="1" dirty="0"/>
              <a:t>an </a:t>
            </a:r>
            <a:r>
              <a:rPr lang="en-US" i="1" u="sng" dirty="0"/>
              <a:t>ongoing</a:t>
            </a:r>
            <a:r>
              <a:rPr lang="en-US" i="1" dirty="0"/>
              <a:t> investigation/process/project</a:t>
            </a:r>
          </a:p>
          <a:p>
            <a:pPr marL="82296" indent="0">
              <a:buNone/>
            </a:pPr>
            <a:endParaRPr lang="en-US" sz="800" dirty="0" smtClean="0"/>
          </a:p>
          <a:p>
            <a:pPr marL="82296" indent="0">
              <a:buNone/>
            </a:pPr>
            <a:r>
              <a:rPr lang="sr-Latn-CS" b="1" dirty="0" smtClean="0"/>
              <a:t>overlapping</a:t>
            </a:r>
            <a:r>
              <a:rPr lang="en-US" dirty="0" smtClean="0"/>
              <a:t> </a:t>
            </a:r>
            <a:r>
              <a:rPr lang="en-US" dirty="0"/>
              <a:t>- having some parts that are the same or happen at the same time:</a:t>
            </a:r>
          </a:p>
          <a:p>
            <a:pPr marL="82296" indent="0">
              <a:buNone/>
            </a:pPr>
            <a:r>
              <a:rPr lang="en-US" i="1" dirty="0"/>
              <a:t>The word has two separate but </a:t>
            </a:r>
            <a:r>
              <a:rPr lang="en-US" i="1" u="sng" dirty="0"/>
              <a:t>overlapping</a:t>
            </a:r>
            <a:r>
              <a:rPr lang="en-US" i="1" dirty="0"/>
              <a:t> meanings.</a:t>
            </a:r>
          </a:p>
          <a:p>
            <a:pPr marL="82296" indent="0">
              <a:buNone/>
            </a:pPr>
            <a:endParaRPr lang="en-US" sz="800" dirty="0" smtClean="0"/>
          </a:p>
          <a:p>
            <a:pPr marL="82296" indent="0">
              <a:buNone/>
            </a:pPr>
            <a:r>
              <a:rPr lang="en-US" b="1" dirty="0"/>
              <a:t>o</a:t>
            </a:r>
            <a:r>
              <a:rPr lang="sr-Latn-CS" b="1" dirty="0" smtClean="0"/>
              <a:t>mit</a:t>
            </a:r>
            <a:r>
              <a:rPr lang="en-US" b="1" dirty="0" smtClean="0"/>
              <a:t> </a:t>
            </a:r>
            <a:r>
              <a:rPr lang="en-US" dirty="0"/>
              <a:t>- to fail to include or do something:</a:t>
            </a:r>
          </a:p>
          <a:p>
            <a:pPr marL="82296" indent="0">
              <a:buNone/>
            </a:pPr>
            <a:r>
              <a:rPr lang="en-US" i="1" dirty="0"/>
              <a:t>She was </a:t>
            </a:r>
            <a:r>
              <a:rPr lang="en-US" i="1" u="sng" dirty="0"/>
              <a:t>omitted</a:t>
            </a:r>
            <a:r>
              <a:rPr lang="en-US" i="1" dirty="0"/>
              <a:t> from the list of contributors to the report.</a:t>
            </a:r>
          </a:p>
        </p:txBody>
      </p:sp>
    </p:spTree>
    <p:extLst>
      <p:ext uri="{BB962C8B-B14F-4D97-AF65-F5344CB8AC3E}">
        <p14:creationId xmlns:p14="http://schemas.microsoft.com/office/powerpoint/2010/main" val="2883463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476672"/>
            <a:ext cx="7746064" cy="5976664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sr-Latn-CS" b="1" dirty="0" smtClean="0"/>
              <a:t>reinforce</a:t>
            </a:r>
            <a:r>
              <a:rPr lang="en-US" dirty="0" smtClean="0"/>
              <a:t> - to make something stronger</a:t>
            </a:r>
          </a:p>
          <a:p>
            <a:pPr marL="82296" indent="0">
              <a:buNone/>
            </a:pPr>
            <a:r>
              <a:rPr lang="en-US" i="1" dirty="0" smtClean="0"/>
              <a:t>The pockets on my jeans are </a:t>
            </a:r>
            <a:r>
              <a:rPr lang="en-US" i="1" u="sng" dirty="0" smtClean="0"/>
              <a:t>reinforced</a:t>
            </a:r>
            <a:r>
              <a:rPr lang="en-US" i="1" dirty="0" smtClean="0"/>
              <a:t> with double stitching.</a:t>
            </a:r>
          </a:p>
          <a:p>
            <a:pPr marL="82296" indent="0">
              <a:buNone/>
            </a:pPr>
            <a:endParaRPr lang="en-US" sz="800" i="1" dirty="0" smtClean="0"/>
          </a:p>
          <a:p>
            <a:pPr marL="82296" indent="0">
              <a:buNone/>
            </a:pPr>
            <a:r>
              <a:rPr lang="sr-Latn-CS" b="1" dirty="0" smtClean="0"/>
              <a:t>assume</a:t>
            </a:r>
            <a:r>
              <a:rPr lang="en-US" dirty="0" smtClean="0"/>
              <a:t> - to begin to take control of something</a:t>
            </a:r>
          </a:p>
          <a:p>
            <a:pPr marL="82296" indent="0">
              <a:buNone/>
            </a:pPr>
            <a:r>
              <a:rPr lang="en-US" i="1" u="sng" dirty="0" smtClean="0"/>
              <a:t>assume</a:t>
            </a:r>
            <a:r>
              <a:rPr lang="en-US" i="1" dirty="0" smtClean="0"/>
              <a:t> control/office/a role</a:t>
            </a:r>
          </a:p>
          <a:p>
            <a:pPr marL="82296" indent="0">
              <a:buNone/>
            </a:pPr>
            <a:endParaRPr lang="en-US" sz="800" i="1" dirty="0" smtClean="0"/>
          </a:p>
          <a:p>
            <a:pPr marL="82296" indent="0">
              <a:buNone/>
            </a:pPr>
            <a:r>
              <a:rPr lang="en-US" b="1" dirty="0" smtClean="0"/>
              <a:t>impoverished</a:t>
            </a:r>
            <a:r>
              <a:rPr lang="en-US" dirty="0" smtClean="0"/>
              <a:t> - very poor</a:t>
            </a:r>
          </a:p>
          <a:p>
            <a:pPr marL="82296" indent="0">
              <a:buNone/>
            </a:pPr>
            <a:r>
              <a:rPr lang="en-US" i="1" dirty="0" smtClean="0"/>
              <a:t>an </a:t>
            </a:r>
            <a:r>
              <a:rPr lang="en-US" i="1" u="sng" dirty="0" smtClean="0"/>
              <a:t>impoverished</a:t>
            </a:r>
            <a:r>
              <a:rPr lang="en-US" i="1" dirty="0" smtClean="0"/>
              <a:t> young actor</a:t>
            </a:r>
          </a:p>
          <a:p>
            <a:pPr marL="82296" indent="0">
              <a:buNone/>
            </a:pPr>
            <a:endParaRPr lang="en-US" sz="900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r>
              <a:rPr lang="sr-Latn-CS" b="1" dirty="0" smtClean="0"/>
              <a:t>pretense</a:t>
            </a:r>
            <a:r>
              <a:rPr lang="en-US" dirty="0" smtClean="0"/>
              <a:t> (UK: </a:t>
            </a:r>
            <a:r>
              <a:rPr lang="en-US" dirty="0" err="1" smtClean="0"/>
              <a:t>pretence</a:t>
            </a:r>
            <a:r>
              <a:rPr lang="en-US" dirty="0" smtClean="0"/>
              <a:t>) - a way of behaving that is intended to deceive people</a:t>
            </a:r>
          </a:p>
          <a:p>
            <a:pPr marL="82296" indent="0">
              <a:buNone/>
            </a:pPr>
            <a:r>
              <a:rPr lang="en-US" i="1" dirty="0"/>
              <a:t>We have to go along with the </a:t>
            </a:r>
            <a:r>
              <a:rPr lang="en-US" i="1" u="sng" dirty="0" err="1"/>
              <a:t>pretence</a:t>
            </a:r>
            <a:r>
              <a:rPr lang="en-US" i="1" dirty="0"/>
              <a:t> that things are getting </a:t>
            </a:r>
            <a:r>
              <a:rPr lang="en-US" i="1" dirty="0" smtClean="0"/>
              <a:t>better.</a:t>
            </a:r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8841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REVISION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052736"/>
            <a:ext cx="7818072" cy="547260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Latn-CS" b="1" dirty="0"/>
              <a:t> </a:t>
            </a:r>
            <a:r>
              <a:rPr lang="en-US" b="1" dirty="0" smtClean="0"/>
              <a:t>Answer the questions:</a:t>
            </a:r>
            <a:endParaRPr lang="en-US" dirty="0" smtClean="0"/>
          </a:p>
          <a:p>
            <a:pPr lvl="0">
              <a:buClr>
                <a:srgbClr val="FF388C"/>
              </a:buClr>
            </a:pPr>
            <a:r>
              <a:rPr lang="en-US" sz="3500" dirty="0"/>
              <a:t>What are the possible ways to connect children to their culture and community?</a:t>
            </a:r>
            <a:endParaRPr lang="sr-Latn-RS" sz="3500" dirty="0"/>
          </a:p>
          <a:p>
            <a:pPr lvl="0">
              <a:buClr>
                <a:srgbClr val="FF388C"/>
              </a:buClr>
            </a:pPr>
            <a:r>
              <a:rPr lang="en-US" sz="3500" dirty="0" smtClean="0"/>
              <a:t>What are the universal characteristics of play (what components does it include)?</a:t>
            </a:r>
          </a:p>
          <a:p>
            <a:pPr lvl="0"/>
            <a:r>
              <a:rPr lang="sr-Latn-CS" sz="3500" dirty="0" smtClean="0"/>
              <a:t>Which </a:t>
            </a:r>
            <a:r>
              <a:rPr lang="en-US" sz="3500" dirty="0">
                <a:solidFill>
                  <a:prstClr val="black"/>
                </a:solidFill>
              </a:rPr>
              <a:t>multicultural </a:t>
            </a:r>
            <a:r>
              <a:rPr lang="sr-Latn-CS" sz="3500" dirty="0">
                <a:solidFill>
                  <a:prstClr val="black"/>
                </a:solidFill>
              </a:rPr>
              <a:t>activities </a:t>
            </a:r>
            <a:r>
              <a:rPr lang="sr-Latn-CS" sz="3500" dirty="0" smtClean="0">
                <a:solidFill>
                  <a:prstClr val="black"/>
                </a:solidFill>
              </a:rPr>
              <a:t>proposed </a:t>
            </a:r>
            <a:r>
              <a:rPr lang="sr-Latn-CS" sz="3500" dirty="0">
                <a:solidFill>
                  <a:prstClr val="black"/>
                </a:solidFill>
              </a:rPr>
              <a:t>in the </a:t>
            </a:r>
            <a:r>
              <a:rPr lang="en-US" sz="3500" dirty="0" smtClean="0">
                <a:solidFill>
                  <a:prstClr val="black"/>
                </a:solidFill>
              </a:rPr>
              <a:t>presentation </a:t>
            </a:r>
            <a:r>
              <a:rPr lang="sr-Latn-CS" sz="3500" dirty="0" smtClean="0"/>
              <a:t>do </a:t>
            </a:r>
            <a:r>
              <a:rPr lang="sr-Latn-CS" sz="3500" dirty="0"/>
              <a:t>you </a:t>
            </a:r>
            <a:r>
              <a:rPr lang="sr-Latn-CS" sz="3500" dirty="0" smtClean="0"/>
              <a:t>like </a:t>
            </a:r>
            <a:r>
              <a:rPr lang="sr-Latn-CS" sz="3500" dirty="0"/>
              <a:t>most? Explain your choice</a:t>
            </a:r>
            <a:r>
              <a:rPr lang="sr-Latn-CS" sz="3500" dirty="0" smtClean="0"/>
              <a:t>.</a:t>
            </a:r>
            <a:endParaRPr lang="en-US" sz="3500" dirty="0" smtClean="0"/>
          </a:p>
          <a:p>
            <a:pPr marL="82296" lvl="0" indent="0">
              <a:buNone/>
            </a:pPr>
            <a:endParaRPr lang="en-US" sz="1300" dirty="0" smtClean="0"/>
          </a:p>
          <a:p>
            <a:pPr lvl="0"/>
            <a:endParaRPr lang="en-US" sz="3500" dirty="0"/>
          </a:p>
          <a:p>
            <a:pPr>
              <a:buNone/>
            </a:pPr>
            <a:endParaRPr lang="en-US" dirty="0"/>
          </a:p>
          <a:p>
            <a:pPr lvl="0">
              <a:buNone/>
            </a:pPr>
            <a:endParaRPr lang="en-US" sz="700" dirty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714104" cy="1872208"/>
          </a:xfrm>
        </p:spPr>
        <p:txBody>
          <a:bodyPr>
            <a:normAutofit/>
          </a:bodyPr>
          <a:lstStyle/>
          <a:p>
            <a:r>
              <a:rPr lang="en-US" sz="4800" b="1" dirty="0"/>
              <a:t>This is the second topic for test 2: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2348880"/>
            <a:ext cx="7746064" cy="3899520"/>
          </a:xfrm>
        </p:spPr>
        <p:txBody>
          <a:bodyPr/>
          <a:lstStyle/>
          <a:p>
            <a:r>
              <a:rPr lang="en-US" sz="4000" dirty="0"/>
              <a:t>How can you develop children's awareness of multicultural values?</a:t>
            </a:r>
          </a:p>
          <a:p>
            <a:pPr marL="82296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60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132998"/>
          </a:xfrm>
        </p:spPr>
        <p:txBody>
          <a:bodyPr>
            <a:normAutofit/>
          </a:bodyPr>
          <a:lstStyle/>
          <a:p>
            <a:r>
              <a:rPr lang="sr-Latn-CS" sz="5400" b="1" u="sng" dirty="0"/>
              <a:t>Multicultural Awareness in Children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87624" y="2852936"/>
            <a:ext cx="7651576" cy="2304256"/>
          </a:xfrm>
        </p:spPr>
        <p:txBody>
          <a:bodyPr>
            <a:normAutofit/>
          </a:bodyPr>
          <a:lstStyle/>
          <a:p>
            <a:r>
              <a:rPr lang="sr-Latn-CS" sz="4400" b="1" dirty="0"/>
              <a:t>Connecting Children to Their Cultures and Communities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66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r>
              <a:rPr lang="sr-Latn-CS" sz="3600" dirty="0" err="1"/>
              <a:t>Early</a:t>
            </a:r>
            <a:r>
              <a:rPr lang="sr-Latn-CS" sz="3600" dirty="0"/>
              <a:t> </a:t>
            </a:r>
            <a:r>
              <a:rPr lang="sr-Latn-CS" sz="3600" dirty="0" err="1"/>
              <a:t>childhood</a:t>
            </a:r>
            <a:r>
              <a:rPr lang="sr-Latn-CS" sz="3600" dirty="0"/>
              <a:t> </a:t>
            </a:r>
            <a:r>
              <a:rPr lang="sr-Latn-CS" sz="3600" dirty="0" err="1"/>
              <a:t>programs</a:t>
            </a:r>
            <a:r>
              <a:rPr lang="sr-Latn-CS" sz="3600" dirty="0"/>
              <a:t> </a:t>
            </a:r>
            <a:r>
              <a:rPr lang="sr-Latn-CS" sz="3600" dirty="0" err="1"/>
              <a:t>and</a:t>
            </a:r>
            <a:r>
              <a:rPr lang="sr-Latn-CS" sz="3600" dirty="0"/>
              <a:t> </a:t>
            </a:r>
            <a:r>
              <a:rPr lang="sr-Latn-CS" sz="3600" dirty="0" err="1"/>
              <a:t>schools</a:t>
            </a:r>
            <a:r>
              <a:rPr lang="sr-Latn-CS" sz="3600" dirty="0"/>
              <a:t> </a:t>
            </a:r>
            <a:r>
              <a:rPr lang="sr-Latn-CS" sz="3600" dirty="0" err="1"/>
              <a:t>are</a:t>
            </a:r>
            <a:r>
              <a:rPr lang="sr-Latn-CS" sz="3600" dirty="0"/>
              <a:t> </a:t>
            </a:r>
            <a:r>
              <a:rPr lang="sr-Latn-CS" sz="3600" dirty="0" err="1"/>
              <a:t>part</a:t>
            </a:r>
            <a:r>
              <a:rPr lang="sr-Latn-CS" sz="3600" dirty="0"/>
              <a:t> of a </a:t>
            </a:r>
            <a:r>
              <a:rPr lang="sr-Latn-CS" sz="3600" dirty="0" err="1"/>
              <a:t>community</a:t>
            </a:r>
            <a:r>
              <a:rPr lang="sr-Latn-CS" sz="3600" dirty="0"/>
              <a:t>. They reflect that community – its people, </a:t>
            </a:r>
            <a:r>
              <a:rPr lang="sr-Latn-CS" sz="3600" dirty="0" smtClean="0"/>
              <a:t>values,</a:t>
            </a:r>
            <a:r>
              <a:rPr lang="en-US" sz="3600" dirty="0" smtClean="0"/>
              <a:t>economy</a:t>
            </a:r>
            <a:r>
              <a:rPr lang="en-US" sz="3600" dirty="0"/>
              <a:t> </a:t>
            </a:r>
            <a:r>
              <a:rPr lang="sr-Latn-CS" sz="3600" dirty="0" smtClean="0"/>
              <a:t>and </a:t>
            </a:r>
            <a:r>
              <a:rPr lang="sr-Latn-CS" sz="3600" dirty="0"/>
              <a:t>resources. </a:t>
            </a:r>
            <a:endParaRPr lang="sr-Latn-CS" sz="3600" dirty="0" smtClean="0"/>
          </a:p>
          <a:p>
            <a:pPr>
              <a:buNone/>
            </a:pPr>
            <a:endParaRPr lang="sr-Latn-CS" sz="800" dirty="0" smtClean="0"/>
          </a:p>
          <a:p>
            <a:r>
              <a:rPr lang="sr-Latn-CS" sz="3600" dirty="0" err="1"/>
              <a:t>A</a:t>
            </a:r>
            <a:r>
              <a:rPr lang="sr-Latn-CS" sz="3600" dirty="0" err="1" smtClean="0"/>
              <a:t>ctive</a:t>
            </a:r>
            <a:r>
              <a:rPr lang="sr-Latn-CS" sz="3600" dirty="0" smtClean="0"/>
              <a:t> </a:t>
            </a:r>
            <a:r>
              <a:rPr lang="sr-Latn-CS" sz="3600" dirty="0" err="1"/>
              <a:t>use</a:t>
            </a:r>
            <a:r>
              <a:rPr lang="sr-Latn-CS" sz="3600" dirty="0"/>
              <a:t> of </a:t>
            </a:r>
            <a:r>
              <a:rPr lang="sr-Latn-CS" sz="3600" dirty="0" err="1"/>
              <a:t>community</a:t>
            </a:r>
            <a:r>
              <a:rPr lang="sr-Latn-CS" sz="3600" dirty="0"/>
              <a:t> </a:t>
            </a:r>
            <a:r>
              <a:rPr lang="sr-Latn-CS" sz="3600" dirty="0" err="1" smtClean="0"/>
              <a:t>teaches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children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about</a:t>
            </a:r>
            <a:r>
              <a:rPr lang="sr-Latn-CS" sz="3600" dirty="0" smtClean="0"/>
              <a:t> </a:t>
            </a:r>
            <a:r>
              <a:rPr lang="sr-Latn-CS" sz="3600" dirty="0"/>
              <a:t>the </a:t>
            </a:r>
            <a:r>
              <a:rPr lang="sr-Latn-CS" sz="3600" dirty="0" err="1"/>
              <a:t>incredible</a:t>
            </a:r>
            <a:r>
              <a:rPr lang="sr-Latn-CS" sz="3600" dirty="0"/>
              <a:t> </a:t>
            </a:r>
            <a:r>
              <a:rPr lang="sr-Latn-CS" sz="3600" dirty="0" err="1"/>
              <a:t>resources</a:t>
            </a:r>
            <a:r>
              <a:rPr lang="sr-Latn-CS" sz="3600" dirty="0"/>
              <a:t> </a:t>
            </a:r>
            <a:r>
              <a:rPr lang="sr-Latn-CS" sz="3600" dirty="0" err="1"/>
              <a:t>available</a:t>
            </a:r>
            <a:r>
              <a:rPr lang="sr-Latn-CS" sz="3600" dirty="0"/>
              <a:t>, </a:t>
            </a:r>
            <a:r>
              <a:rPr lang="sr-Latn-CS" sz="3600" dirty="0" err="1"/>
              <a:t>about</a:t>
            </a:r>
            <a:r>
              <a:rPr lang="sr-Latn-CS" sz="3600" dirty="0"/>
              <a:t> </a:t>
            </a:r>
            <a:r>
              <a:rPr lang="sr-Latn-CS" sz="3600" dirty="0" err="1"/>
              <a:t>respecting</a:t>
            </a:r>
            <a:r>
              <a:rPr lang="sr-Latn-CS" sz="3600" dirty="0"/>
              <a:t> </a:t>
            </a:r>
            <a:r>
              <a:rPr lang="sr-Latn-CS" sz="3600" dirty="0" err="1"/>
              <a:t>and</a:t>
            </a:r>
            <a:r>
              <a:rPr lang="sr-Latn-CS" sz="3600" dirty="0"/>
              <a:t> </a:t>
            </a:r>
            <a:r>
              <a:rPr lang="sr-Latn-CS" sz="3600" dirty="0" err="1"/>
              <a:t>caring</a:t>
            </a:r>
            <a:r>
              <a:rPr lang="sr-Latn-CS" sz="3600" dirty="0"/>
              <a:t> for </a:t>
            </a:r>
            <a:r>
              <a:rPr lang="sr-Latn-CS" sz="3600" dirty="0" err="1"/>
              <a:t>resources</a:t>
            </a:r>
            <a:r>
              <a:rPr lang="sr-Latn-CS" sz="3600" dirty="0"/>
              <a:t> like </a:t>
            </a:r>
            <a:r>
              <a:rPr lang="sr-Latn-CS" sz="3600" dirty="0" err="1"/>
              <a:t>parks</a:t>
            </a:r>
            <a:r>
              <a:rPr lang="sr-Latn-CS" sz="3600" dirty="0"/>
              <a:t> </a:t>
            </a:r>
            <a:r>
              <a:rPr lang="sr-Latn-CS" sz="3600" dirty="0" err="1"/>
              <a:t>and</a:t>
            </a:r>
            <a:r>
              <a:rPr lang="sr-Latn-CS" sz="3600" dirty="0"/>
              <a:t> </a:t>
            </a:r>
            <a:r>
              <a:rPr lang="sr-Latn-CS" sz="3600" dirty="0" err="1" smtClean="0"/>
              <a:t>museums</a:t>
            </a:r>
            <a:r>
              <a:rPr lang="sr-Latn-CS" sz="3600" dirty="0"/>
              <a:t>, </a:t>
            </a:r>
            <a:r>
              <a:rPr lang="sr-Latn-CS" sz="3600" dirty="0" err="1"/>
              <a:t>and</a:t>
            </a:r>
            <a:r>
              <a:rPr lang="sr-Latn-CS" sz="3600" dirty="0"/>
              <a:t> the </a:t>
            </a:r>
            <a:r>
              <a:rPr lang="sr-Latn-CS" sz="3600" dirty="0" err="1"/>
              <a:t>relationship</a:t>
            </a:r>
            <a:r>
              <a:rPr lang="sr-Latn-CS" sz="3600" dirty="0"/>
              <a:t> </a:t>
            </a:r>
            <a:r>
              <a:rPr lang="sr-Latn-CS" sz="3600" dirty="0" err="1"/>
              <a:t>between</a:t>
            </a:r>
            <a:r>
              <a:rPr lang="sr-Latn-CS" sz="3600" dirty="0"/>
              <a:t> </a:t>
            </a:r>
            <a:r>
              <a:rPr lang="sr-Latn-CS" sz="3600" dirty="0" err="1"/>
              <a:t>school</a:t>
            </a:r>
            <a:r>
              <a:rPr lang="sr-Latn-CS" sz="3600" dirty="0"/>
              <a:t>, </a:t>
            </a:r>
            <a:r>
              <a:rPr lang="sr-Latn-CS" sz="3600" dirty="0" err="1"/>
              <a:t>community</a:t>
            </a:r>
            <a:r>
              <a:rPr lang="sr-Latn-CS" sz="3600" dirty="0"/>
              <a:t>, </a:t>
            </a:r>
            <a:r>
              <a:rPr lang="sr-Latn-CS" sz="3600" dirty="0" err="1"/>
              <a:t>and</a:t>
            </a:r>
            <a:r>
              <a:rPr lang="sr-Latn-CS" sz="3600" dirty="0"/>
              <a:t> </a:t>
            </a:r>
            <a:r>
              <a:rPr lang="sr-Latn-CS" sz="3600" dirty="0" err="1"/>
              <a:t>culture</a:t>
            </a:r>
            <a:r>
              <a:rPr lang="sr-Latn-CS" sz="3600" dirty="0"/>
              <a:t>.</a:t>
            </a:r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282154"/>
          </a:xfrm>
        </p:spPr>
        <p:txBody>
          <a:bodyPr>
            <a:normAutofit fontScale="90000"/>
          </a:bodyPr>
          <a:lstStyle/>
          <a:p>
            <a:r>
              <a:rPr lang="sr-Latn-CS" b="1" dirty="0"/>
              <a:t>Connecting </a:t>
            </a:r>
            <a:r>
              <a:rPr lang="sr-Latn-CS" b="1" dirty="0" smtClean="0"/>
              <a:t>Children</a:t>
            </a:r>
            <a:r>
              <a:rPr lang="en-US" b="1" dirty="0" smtClean="0"/>
              <a:t> </a:t>
            </a:r>
            <a:r>
              <a:rPr lang="sr-Latn-CS" b="1" dirty="0" smtClean="0"/>
              <a:t>to </a:t>
            </a:r>
            <a:r>
              <a:rPr lang="sr-Latn-CS" b="1" dirty="0"/>
              <a:t>Their Cultures and Communities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772816"/>
            <a:ext cx="7890080" cy="4896544"/>
          </a:xfrm>
        </p:spPr>
        <p:txBody>
          <a:bodyPr>
            <a:normAutofit fontScale="92500" lnSpcReduction="20000"/>
          </a:bodyPr>
          <a:lstStyle/>
          <a:p>
            <a:r>
              <a:rPr lang="sr-Latn-CS" sz="3900" dirty="0" err="1"/>
              <a:t>There</a:t>
            </a:r>
            <a:r>
              <a:rPr lang="sr-Latn-CS" sz="3900" dirty="0"/>
              <a:t> </a:t>
            </a:r>
            <a:r>
              <a:rPr lang="sr-Latn-CS" sz="3900" dirty="0" err="1" smtClean="0"/>
              <a:t>are</a:t>
            </a:r>
            <a:r>
              <a:rPr lang="sr-Latn-CS" sz="3900" dirty="0" smtClean="0"/>
              <a:t> </a:t>
            </a:r>
            <a:r>
              <a:rPr lang="sr-Latn-CS" sz="3900" dirty="0" err="1" smtClean="0"/>
              <a:t>many</a:t>
            </a:r>
            <a:r>
              <a:rPr lang="sr-Latn-CS" sz="3900" dirty="0" smtClean="0"/>
              <a:t> </a:t>
            </a:r>
            <a:r>
              <a:rPr lang="sr-Latn-CS" sz="3900" dirty="0" err="1"/>
              <a:t>ways</a:t>
            </a:r>
            <a:r>
              <a:rPr lang="sr-Latn-CS" sz="3900" dirty="0"/>
              <a:t> for </a:t>
            </a:r>
            <a:r>
              <a:rPr lang="sr-Latn-CS" sz="3900" dirty="0" err="1"/>
              <a:t>early</a:t>
            </a:r>
            <a:r>
              <a:rPr lang="sr-Latn-CS" sz="3900" dirty="0"/>
              <a:t> </a:t>
            </a:r>
            <a:r>
              <a:rPr lang="sr-Latn-CS" sz="3900" dirty="0" err="1"/>
              <a:t>childhood</a:t>
            </a:r>
            <a:r>
              <a:rPr lang="sr-Latn-CS" sz="3900" dirty="0"/>
              <a:t> </a:t>
            </a:r>
            <a:r>
              <a:rPr lang="sr-Latn-CS" sz="3900" dirty="0" err="1"/>
              <a:t>programs</a:t>
            </a:r>
            <a:r>
              <a:rPr lang="sr-Latn-CS" sz="3900" dirty="0"/>
              <a:t> to help </a:t>
            </a:r>
            <a:r>
              <a:rPr lang="sr-Latn-CS" sz="3900" dirty="0" err="1"/>
              <a:t>connect</a:t>
            </a:r>
            <a:r>
              <a:rPr lang="sr-Latn-CS" sz="3900" dirty="0"/>
              <a:t> the </a:t>
            </a:r>
            <a:r>
              <a:rPr lang="sr-Latn-CS" sz="3900" dirty="0" err="1"/>
              <a:t>children</a:t>
            </a:r>
            <a:r>
              <a:rPr lang="sr-Latn-CS" sz="3900" dirty="0"/>
              <a:t> </a:t>
            </a:r>
            <a:r>
              <a:rPr lang="sr-Latn-CS" sz="3900" dirty="0" err="1" smtClean="0"/>
              <a:t>with</a:t>
            </a:r>
            <a:r>
              <a:rPr lang="sr-Latn-CS" sz="3900" dirty="0" smtClean="0"/>
              <a:t> </a:t>
            </a:r>
            <a:r>
              <a:rPr lang="sr-Latn-CS" sz="3900" dirty="0" err="1"/>
              <a:t>their</a:t>
            </a:r>
            <a:r>
              <a:rPr lang="sr-Latn-CS" sz="3900" dirty="0"/>
              <a:t> </a:t>
            </a:r>
            <a:r>
              <a:rPr lang="sr-Latn-CS" sz="3900" dirty="0" err="1"/>
              <a:t>cultures</a:t>
            </a:r>
            <a:r>
              <a:rPr lang="sr-Latn-CS" sz="3900" dirty="0"/>
              <a:t> </a:t>
            </a:r>
            <a:r>
              <a:rPr lang="sr-Latn-CS" sz="3900" dirty="0" err="1"/>
              <a:t>and</a:t>
            </a:r>
            <a:r>
              <a:rPr lang="sr-Latn-CS" sz="3900" dirty="0"/>
              <a:t> </a:t>
            </a:r>
            <a:r>
              <a:rPr lang="sr-Latn-CS" sz="3900" dirty="0" err="1"/>
              <a:t>communities</a:t>
            </a:r>
            <a:r>
              <a:rPr lang="sr-Latn-CS" sz="3900" dirty="0"/>
              <a:t>. </a:t>
            </a:r>
            <a:endParaRPr lang="sr-Latn-CS" sz="3900" dirty="0" smtClean="0"/>
          </a:p>
          <a:p>
            <a:r>
              <a:rPr lang="sr-Latn-CS" sz="3900" u="sng" dirty="0" err="1" smtClean="0"/>
              <a:t>These</a:t>
            </a:r>
            <a:r>
              <a:rPr lang="sr-Latn-CS" sz="3900" u="sng" dirty="0" smtClean="0"/>
              <a:t> </a:t>
            </a:r>
            <a:r>
              <a:rPr lang="sr-Latn-CS" sz="3900" u="sng" dirty="0" err="1" smtClean="0"/>
              <a:t>include</a:t>
            </a:r>
            <a:r>
              <a:rPr lang="sr-Latn-CS" sz="3900" dirty="0" smtClean="0"/>
              <a:t>:</a:t>
            </a:r>
          </a:p>
          <a:p>
            <a:pPr>
              <a:buFontTx/>
              <a:buChar char="-"/>
            </a:pPr>
            <a:r>
              <a:rPr lang="sr-Latn-CS" sz="3900" dirty="0" err="1" smtClean="0"/>
              <a:t>providing</a:t>
            </a:r>
            <a:r>
              <a:rPr lang="sr-Latn-CS" sz="3900" dirty="0" smtClean="0"/>
              <a:t> </a:t>
            </a:r>
            <a:r>
              <a:rPr lang="sr-Latn-CS" sz="3900" dirty="0"/>
              <a:t>a program </a:t>
            </a:r>
            <a:r>
              <a:rPr lang="sr-Latn-CS" sz="3900" dirty="0" err="1"/>
              <a:t>that</a:t>
            </a:r>
            <a:r>
              <a:rPr lang="sr-Latn-CS" sz="3900" dirty="0"/>
              <a:t> </a:t>
            </a:r>
            <a:r>
              <a:rPr lang="sr-Latn-CS" sz="3900" dirty="0" err="1"/>
              <a:t>welcomes</a:t>
            </a:r>
            <a:r>
              <a:rPr lang="sr-Latn-CS" sz="3900" dirty="0"/>
              <a:t> </a:t>
            </a:r>
            <a:r>
              <a:rPr lang="sr-Latn-CS" sz="3900" dirty="0" err="1"/>
              <a:t>and</a:t>
            </a:r>
            <a:r>
              <a:rPr lang="sr-Latn-CS" sz="3900" dirty="0"/>
              <a:t> </a:t>
            </a:r>
            <a:r>
              <a:rPr lang="sr-Latn-CS" sz="3900" dirty="0" err="1"/>
              <a:t>includes</a:t>
            </a:r>
            <a:r>
              <a:rPr lang="sr-Latn-CS" sz="3900" dirty="0"/>
              <a:t> </a:t>
            </a:r>
            <a:r>
              <a:rPr lang="sr-Latn-CS" sz="3900" dirty="0" err="1" smtClean="0"/>
              <a:t>everyone</a:t>
            </a:r>
            <a:endParaRPr lang="sr-Latn-CS" sz="3900" dirty="0" smtClean="0"/>
          </a:p>
          <a:p>
            <a:pPr>
              <a:buFontTx/>
              <a:buChar char="-"/>
            </a:pPr>
            <a:r>
              <a:rPr lang="sr-Latn-CS" sz="3900" dirty="0" err="1" smtClean="0"/>
              <a:t>taking</a:t>
            </a:r>
            <a:r>
              <a:rPr lang="sr-Latn-CS" sz="3900" dirty="0" smtClean="0"/>
              <a:t> </a:t>
            </a:r>
            <a:r>
              <a:rPr lang="sr-Latn-CS" sz="3900" dirty="0" err="1"/>
              <a:t>children</a:t>
            </a:r>
            <a:r>
              <a:rPr lang="sr-Latn-CS" sz="3900" dirty="0"/>
              <a:t> </a:t>
            </a:r>
            <a:r>
              <a:rPr lang="sr-Latn-CS" sz="3900" dirty="0" err="1"/>
              <a:t>into</a:t>
            </a:r>
            <a:r>
              <a:rPr lang="sr-Latn-CS" sz="3900" dirty="0"/>
              <a:t> the </a:t>
            </a:r>
            <a:r>
              <a:rPr lang="sr-Latn-CS" sz="3900" dirty="0" err="1" smtClean="0"/>
              <a:t>community</a:t>
            </a:r>
            <a:endParaRPr lang="sr-Latn-CS" sz="3900" dirty="0" smtClean="0"/>
          </a:p>
          <a:p>
            <a:pPr>
              <a:buFontTx/>
              <a:buChar char="-"/>
            </a:pPr>
            <a:r>
              <a:rPr lang="sr-Latn-CS" sz="3900" dirty="0" err="1" smtClean="0"/>
              <a:t>using</a:t>
            </a:r>
            <a:r>
              <a:rPr lang="sr-Latn-CS" sz="3900" dirty="0" smtClean="0"/>
              <a:t> </a:t>
            </a:r>
            <a:r>
              <a:rPr lang="sr-Latn-CS" sz="3900" dirty="0" err="1"/>
              <a:t>community</a:t>
            </a:r>
            <a:r>
              <a:rPr lang="sr-Latn-CS" sz="3900" dirty="0"/>
              <a:t> </a:t>
            </a:r>
            <a:r>
              <a:rPr lang="sr-Latn-CS" sz="3900" dirty="0" err="1"/>
              <a:t>resources</a:t>
            </a:r>
            <a:r>
              <a:rPr lang="sr-Latn-CS" sz="3900" dirty="0"/>
              <a:t> in the </a:t>
            </a:r>
            <a:r>
              <a:rPr lang="sr-Latn-CS" sz="3900" dirty="0" smtClean="0"/>
              <a:t>program</a:t>
            </a:r>
            <a:endParaRPr lang="en-US" sz="39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354162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b="1" dirty="0" err="1" smtClean="0"/>
              <a:t>Everyone</a:t>
            </a:r>
            <a:r>
              <a:rPr lang="sr-Latn-CS" b="1" dirty="0" smtClean="0"/>
              <a:t> </a:t>
            </a:r>
            <a:r>
              <a:rPr lang="sr-Latn-CS" b="1" dirty="0" err="1" smtClean="0"/>
              <a:t>Should</a:t>
            </a:r>
            <a:r>
              <a:rPr lang="sr-Latn-CS" b="1" dirty="0" smtClean="0"/>
              <a:t> </a:t>
            </a:r>
            <a:r>
              <a:rPr lang="sr-Latn-CS" b="1" dirty="0" err="1" smtClean="0"/>
              <a:t>Feel</a:t>
            </a:r>
            <a:r>
              <a:rPr lang="sr-Latn-CS" b="1" dirty="0" smtClean="0"/>
              <a:t> </a:t>
            </a:r>
            <a:r>
              <a:rPr lang="sr-Latn-CS" b="1" dirty="0" err="1" smtClean="0"/>
              <a:t>Welcome</a:t>
            </a:r>
            <a:r>
              <a:rPr lang="sr-Latn-CS" b="1" dirty="0" smtClean="0"/>
              <a:t> </a:t>
            </a:r>
            <a:r>
              <a:rPr lang="sr-Latn-CS" b="1" dirty="0" err="1" smtClean="0"/>
              <a:t>and</a:t>
            </a:r>
            <a:r>
              <a:rPr lang="sr-Latn-CS" b="1" dirty="0" smtClean="0"/>
              <a:t> </a:t>
            </a:r>
            <a:r>
              <a:rPr lang="sr-Latn-CS" b="1" dirty="0" err="1" smtClean="0"/>
              <a:t>part</a:t>
            </a:r>
            <a:r>
              <a:rPr lang="sr-Latn-CS" b="1" dirty="0" smtClean="0"/>
              <a:t> of </a:t>
            </a:r>
            <a:r>
              <a:rPr lang="sr-Latn-CS" b="1" dirty="0" err="1" smtClean="0"/>
              <a:t>your</a:t>
            </a:r>
            <a:r>
              <a:rPr lang="sr-Latn-CS" b="1" dirty="0" smtClean="0"/>
              <a:t> </a:t>
            </a:r>
            <a:r>
              <a:rPr lang="sr-Latn-CS" b="1" dirty="0" err="1" smtClean="0"/>
              <a:t>early</a:t>
            </a:r>
            <a:r>
              <a:rPr lang="sr-Latn-CS" b="1" dirty="0" smtClean="0"/>
              <a:t> </a:t>
            </a:r>
            <a:r>
              <a:rPr lang="sr-Latn-CS" b="1" dirty="0" err="1" smtClean="0"/>
              <a:t>childhood</a:t>
            </a:r>
            <a:r>
              <a:rPr lang="sr-Latn-CS" b="1" dirty="0" smtClean="0"/>
              <a:t> </a:t>
            </a:r>
            <a:r>
              <a:rPr lang="sr-Latn-CS" b="1" dirty="0" err="1" smtClean="0"/>
              <a:t>community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435280" cy="468052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r-Latn-CS" sz="3500" dirty="0" err="1" smtClean="0"/>
              <a:t>use</a:t>
            </a:r>
            <a:r>
              <a:rPr lang="sr-Latn-CS" sz="3500" dirty="0" smtClean="0"/>
              <a:t> </a:t>
            </a:r>
            <a:r>
              <a:rPr lang="sr-Latn-CS" sz="3500" dirty="0" err="1"/>
              <a:t>photographs</a:t>
            </a:r>
            <a:r>
              <a:rPr lang="sr-Latn-CS" sz="3500" dirty="0"/>
              <a:t> </a:t>
            </a:r>
            <a:r>
              <a:rPr lang="sr-Latn-CS" sz="3500" dirty="0" err="1"/>
              <a:t>and</a:t>
            </a:r>
            <a:r>
              <a:rPr lang="sr-Latn-CS" sz="3500" dirty="0"/>
              <a:t> </a:t>
            </a:r>
            <a:r>
              <a:rPr lang="sr-Latn-CS" sz="3500" dirty="0" err="1"/>
              <a:t>artwork</a:t>
            </a:r>
            <a:r>
              <a:rPr lang="sr-Latn-CS" sz="3500" dirty="0"/>
              <a:t> </a:t>
            </a:r>
            <a:r>
              <a:rPr lang="sr-Latn-CS" sz="3500" dirty="0" err="1" smtClean="0"/>
              <a:t>that</a:t>
            </a:r>
            <a:r>
              <a:rPr lang="sr-Latn-CS" sz="3500" dirty="0" smtClean="0"/>
              <a:t> </a:t>
            </a:r>
            <a:r>
              <a:rPr lang="sr-Latn-CS" sz="3500" dirty="0" err="1"/>
              <a:t>reflect</a:t>
            </a:r>
            <a:r>
              <a:rPr lang="sr-Latn-CS" sz="3500" dirty="0"/>
              <a:t> </a:t>
            </a:r>
            <a:r>
              <a:rPr lang="sr-Latn-CS" sz="3500" dirty="0" err="1"/>
              <a:t>each</a:t>
            </a:r>
            <a:r>
              <a:rPr lang="sr-Latn-CS" sz="3500" dirty="0"/>
              <a:t> </a:t>
            </a:r>
            <a:r>
              <a:rPr lang="sr-Latn-CS" sz="3500" dirty="0" err="1" smtClean="0"/>
              <a:t>family</a:t>
            </a:r>
            <a:r>
              <a:rPr lang="sr-Latn-CS" sz="3500" dirty="0" smtClean="0"/>
              <a:t> </a:t>
            </a:r>
          </a:p>
          <a:p>
            <a:pPr>
              <a:buFontTx/>
              <a:buChar char="-"/>
            </a:pPr>
            <a:r>
              <a:rPr lang="sr-Latn-CS" sz="3500" dirty="0" err="1" smtClean="0"/>
              <a:t>make</a:t>
            </a:r>
            <a:r>
              <a:rPr lang="sr-Latn-CS" sz="3500" dirty="0" smtClean="0"/>
              <a:t> </a:t>
            </a:r>
            <a:r>
              <a:rPr lang="sr-Latn-CS" sz="3500" dirty="0"/>
              <a:t>sure </a:t>
            </a:r>
            <a:r>
              <a:rPr lang="sr-Latn-CS" sz="3500" dirty="0" err="1"/>
              <a:t>every</a:t>
            </a:r>
            <a:r>
              <a:rPr lang="sr-Latn-CS" sz="3500" dirty="0"/>
              <a:t> </a:t>
            </a:r>
            <a:r>
              <a:rPr lang="sr-Latn-CS" sz="3500" dirty="0" err="1"/>
              <a:t>child</a:t>
            </a:r>
            <a:r>
              <a:rPr lang="sr-Latn-CS" sz="3500" dirty="0"/>
              <a:t> </a:t>
            </a:r>
            <a:r>
              <a:rPr lang="sr-Latn-CS" sz="3500" dirty="0" err="1"/>
              <a:t>and</a:t>
            </a:r>
            <a:r>
              <a:rPr lang="sr-Latn-CS" sz="3500" dirty="0"/>
              <a:t> </a:t>
            </a:r>
            <a:r>
              <a:rPr lang="sr-Latn-CS" sz="3500" dirty="0" err="1"/>
              <a:t>family</a:t>
            </a:r>
            <a:r>
              <a:rPr lang="sr-Latn-CS" sz="3500" dirty="0"/>
              <a:t> is </a:t>
            </a:r>
            <a:r>
              <a:rPr lang="sr-Latn-CS" sz="3500" dirty="0" err="1"/>
              <a:t>reflected</a:t>
            </a:r>
            <a:r>
              <a:rPr lang="sr-Latn-CS" sz="3500" dirty="0"/>
              <a:t> in </a:t>
            </a:r>
            <a:r>
              <a:rPr lang="sr-Latn-CS" sz="3500" dirty="0" err="1" smtClean="0"/>
              <a:t>communication</a:t>
            </a:r>
            <a:r>
              <a:rPr lang="sr-Latn-CS" sz="3500" dirty="0" smtClean="0"/>
              <a:t> </a:t>
            </a:r>
            <a:r>
              <a:rPr lang="sr-Latn-CS" sz="3500" dirty="0" err="1"/>
              <a:t>pieces</a:t>
            </a:r>
            <a:r>
              <a:rPr lang="sr-Latn-CS" sz="3500" dirty="0"/>
              <a:t> (</a:t>
            </a:r>
            <a:r>
              <a:rPr lang="sr-Latn-CS" sz="3500" dirty="0" err="1"/>
              <a:t>newsletters</a:t>
            </a:r>
            <a:r>
              <a:rPr lang="sr-Latn-CS" sz="3500" dirty="0"/>
              <a:t>, </a:t>
            </a:r>
            <a:r>
              <a:rPr lang="sr-Latn-CS" sz="3500" dirty="0" err="1"/>
              <a:t>reports</a:t>
            </a:r>
            <a:r>
              <a:rPr lang="sr-Latn-CS" sz="3500" dirty="0"/>
              <a:t>, </a:t>
            </a:r>
            <a:r>
              <a:rPr lang="sr-Latn-CS" sz="3500" dirty="0" err="1"/>
              <a:t>announcements</a:t>
            </a:r>
            <a:r>
              <a:rPr lang="sr-Latn-CS" sz="3500" dirty="0" smtClean="0"/>
              <a:t>)</a:t>
            </a:r>
          </a:p>
          <a:p>
            <a:pPr>
              <a:buFontTx/>
              <a:buChar char="-"/>
            </a:pPr>
            <a:r>
              <a:rPr lang="sr-Latn-CS" sz="3500" dirty="0" err="1" smtClean="0"/>
              <a:t>assure</a:t>
            </a:r>
            <a:r>
              <a:rPr lang="sr-Latn-CS" sz="3500" dirty="0" smtClean="0"/>
              <a:t> </a:t>
            </a:r>
            <a:r>
              <a:rPr lang="sr-Latn-CS" sz="3500" dirty="0" err="1"/>
              <a:t>that</a:t>
            </a:r>
            <a:r>
              <a:rPr lang="sr-Latn-CS" sz="3500" dirty="0"/>
              <a:t> </a:t>
            </a:r>
            <a:r>
              <a:rPr lang="sr-Latn-CS" sz="3500" dirty="0" err="1"/>
              <a:t>educational</a:t>
            </a:r>
            <a:r>
              <a:rPr lang="sr-Latn-CS" sz="3500" dirty="0"/>
              <a:t> </a:t>
            </a:r>
            <a:r>
              <a:rPr lang="sr-Latn-CS" sz="3500" dirty="0" err="1"/>
              <a:t>materials</a:t>
            </a:r>
            <a:r>
              <a:rPr lang="sr-Latn-CS" sz="3500" dirty="0"/>
              <a:t> – </a:t>
            </a:r>
            <a:r>
              <a:rPr lang="sr-Latn-CS" sz="3500" dirty="0" err="1"/>
              <a:t>such</a:t>
            </a:r>
            <a:r>
              <a:rPr lang="sr-Latn-CS" sz="3500" dirty="0"/>
              <a:t> as </a:t>
            </a:r>
            <a:r>
              <a:rPr lang="sr-Latn-CS" sz="3500" dirty="0" err="1"/>
              <a:t>books</a:t>
            </a:r>
            <a:r>
              <a:rPr lang="sr-Latn-CS" sz="3500" dirty="0"/>
              <a:t> in the </a:t>
            </a:r>
            <a:r>
              <a:rPr lang="sr-Latn-CS" sz="3500" dirty="0" err="1" smtClean="0"/>
              <a:t>library</a:t>
            </a:r>
            <a:r>
              <a:rPr lang="sr-Latn-CS" sz="3500" dirty="0" smtClean="0"/>
              <a:t> </a:t>
            </a:r>
            <a:r>
              <a:rPr lang="sr-Latn-CS" sz="3500" dirty="0"/>
              <a:t>– provide </a:t>
            </a:r>
            <a:r>
              <a:rPr lang="sr-Latn-CS" sz="3500" dirty="0" err="1"/>
              <a:t>something</a:t>
            </a:r>
            <a:r>
              <a:rPr lang="sr-Latn-CS" sz="3500" dirty="0"/>
              <a:t> for </a:t>
            </a:r>
            <a:r>
              <a:rPr lang="sr-Latn-CS" sz="3500" dirty="0" err="1"/>
              <a:t>everyone</a:t>
            </a:r>
            <a:r>
              <a:rPr lang="sr-Latn-CS" sz="3500" dirty="0"/>
              <a:t>. </a:t>
            </a:r>
            <a:endParaRPr lang="sr-Latn-CS" sz="35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818072" cy="115212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sr-Latn-CS" b="1" dirty="0" smtClean="0"/>
              <a:t>Take Children Into Their Communities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628800"/>
            <a:ext cx="8034096" cy="4968552"/>
          </a:xfrm>
        </p:spPr>
        <p:txBody>
          <a:bodyPr>
            <a:normAutofit lnSpcReduction="10000"/>
          </a:bodyPr>
          <a:lstStyle/>
          <a:p>
            <a:r>
              <a:rPr lang="sr-Latn-CS" sz="3600" dirty="0" err="1"/>
              <a:t>W</a:t>
            </a:r>
            <a:r>
              <a:rPr lang="sr-Latn-CS" sz="3600" dirty="0" err="1" smtClean="0"/>
              <a:t>e</a:t>
            </a:r>
            <a:r>
              <a:rPr lang="sr-Latn-CS" sz="3600" dirty="0" smtClean="0"/>
              <a:t> </a:t>
            </a:r>
            <a:r>
              <a:rPr lang="sr-Latn-CS" sz="3600" dirty="0" err="1"/>
              <a:t>should</a:t>
            </a:r>
            <a:r>
              <a:rPr lang="sr-Latn-CS" sz="3600" dirty="0"/>
              <a:t> </a:t>
            </a:r>
            <a:r>
              <a:rPr lang="sr-Latn-CS" sz="3600" dirty="0" err="1"/>
              <a:t>find</a:t>
            </a:r>
            <a:r>
              <a:rPr lang="sr-Latn-CS" sz="3600" dirty="0"/>
              <a:t> </a:t>
            </a:r>
            <a:r>
              <a:rPr lang="sr-Latn-CS" sz="3600" dirty="0" err="1" smtClean="0"/>
              <a:t>lots</a:t>
            </a:r>
            <a:r>
              <a:rPr lang="sr-Latn-CS" sz="3600" dirty="0" smtClean="0"/>
              <a:t> </a:t>
            </a:r>
            <a:r>
              <a:rPr lang="sr-Latn-CS" sz="3600" dirty="0"/>
              <a:t>of </a:t>
            </a:r>
            <a:r>
              <a:rPr lang="sr-Latn-CS" sz="3600" dirty="0" err="1"/>
              <a:t>ways</a:t>
            </a:r>
            <a:r>
              <a:rPr lang="sr-Latn-CS" sz="3600" dirty="0"/>
              <a:t> for </a:t>
            </a:r>
            <a:r>
              <a:rPr lang="sr-Latn-CS" sz="3600" dirty="0" err="1"/>
              <a:t>children</a:t>
            </a:r>
            <a:r>
              <a:rPr lang="sr-Latn-CS" sz="3600" dirty="0"/>
              <a:t> to </a:t>
            </a:r>
            <a:r>
              <a:rPr lang="sr-Latn-CS" sz="3600" dirty="0" err="1"/>
              <a:t>explore</a:t>
            </a:r>
            <a:r>
              <a:rPr lang="sr-Latn-CS" sz="3600" dirty="0"/>
              <a:t> the </a:t>
            </a:r>
            <a:r>
              <a:rPr lang="sr-Latn-CS" sz="3600" dirty="0" err="1"/>
              <a:t>resources</a:t>
            </a:r>
            <a:r>
              <a:rPr lang="sr-Latn-CS" sz="3600" dirty="0"/>
              <a:t> in the </a:t>
            </a:r>
            <a:r>
              <a:rPr lang="sr-Latn-CS" sz="3600" dirty="0" err="1"/>
              <a:t>communities</a:t>
            </a:r>
            <a:r>
              <a:rPr lang="sr-Latn-CS" sz="3600" dirty="0"/>
              <a:t> </a:t>
            </a:r>
            <a:r>
              <a:rPr lang="sr-Latn-CS" sz="3600" dirty="0" err="1"/>
              <a:t>where</a:t>
            </a:r>
            <a:r>
              <a:rPr lang="sr-Latn-CS" sz="3600" dirty="0"/>
              <a:t> </a:t>
            </a:r>
            <a:r>
              <a:rPr lang="sr-Latn-CS" sz="3600" dirty="0" err="1"/>
              <a:t>they</a:t>
            </a:r>
            <a:r>
              <a:rPr lang="sr-Latn-CS" sz="3600" dirty="0"/>
              <a:t> live. </a:t>
            </a:r>
            <a:endParaRPr lang="sr-Latn-CS" sz="3600" dirty="0" smtClean="0"/>
          </a:p>
          <a:p>
            <a:r>
              <a:rPr lang="sr-Latn-CS" sz="3600" dirty="0" err="1" smtClean="0"/>
              <a:t>This</a:t>
            </a:r>
            <a:r>
              <a:rPr lang="sr-Latn-CS" sz="3600" dirty="0" smtClean="0"/>
              <a:t> </a:t>
            </a:r>
            <a:r>
              <a:rPr lang="sr-Latn-CS" sz="3600" dirty="0" err="1"/>
              <a:t>can</a:t>
            </a:r>
            <a:r>
              <a:rPr lang="sr-Latn-CS" sz="3600" dirty="0"/>
              <a:t> be </a:t>
            </a:r>
            <a:r>
              <a:rPr lang="sr-Latn-CS" sz="3600" dirty="0" err="1"/>
              <a:t>achieved</a:t>
            </a:r>
            <a:r>
              <a:rPr lang="sr-Latn-CS" sz="3600" dirty="0"/>
              <a:t> </a:t>
            </a:r>
            <a:r>
              <a:rPr lang="sr-Latn-CS" sz="3600" dirty="0" err="1" smtClean="0"/>
              <a:t>through</a:t>
            </a:r>
            <a:r>
              <a:rPr lang="sr-Latn-CS" sz="3600" dirty="0" smtClean="0"/>
              <a:t>:</a:t>
            </a:r>
          </a:p>
          <a:p>
            <a:pPr>
              <a:buFontTx/>
              <a:buChar char="-"/>
            </a:pPr>
            <a:r>
              <a:rPr lang="sr-Latn-CS" sz="3600" dirty="0" err="1" smtClean="0"/>
              <a:t>field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trips</a:t>
            </a:r>
            <a:endParaRPr lang="sr-Latn-CS" sz="3600" dirty="0" smtClean="0"/>
          </a:p>
          <a:p>
            <a:pPr>
              <a:buFontTx/>
              <a:buChar char="-"/>
            </a:pPr>
            <a:r>
              <a:rPr lang="sr-Latn-CS" sz="3600" dirty="0" err="1" smtClean="0"/>
              <a:t>joining</a:t>
            </a:r>
            <a:r>
              <a:rPr lang="sr-Latn-CS" sz="3600" dirty="0" smtClean="0"/>
              <a:t> </a:t>
            </a:r>
            <a:r>
              <a:rPr lang="sr-Latn-CS" sz="3600" dirty="0" err="1"/>
              <a:t>festivals</a:t>
            </a:r>
            <a:r>
              <a:rPr lang="sr-Latn-CS" sz="3600" dirty="0"/>
              <a:t> </a:t>
            </a:r>
            <a:r>
              <a:rPr lang="sr-Latn-CS" sz="3600" dirty="0" err="1"/>
              <a:t>and</a:t>
            </a:r>
            <a:r>
              <a:rPr lang="sr-Latn-CS" sz="3600" dirty="0"/>
              <a:t> </a:t>
            </a:r>
            <a:r>
              <a:rPr lang="sr-Latn-CS" sz="3600" dirty="0" err="1"/>
              <a:t>other</a:t>
            </a:r>
            <a:r>
              <a:rPr lang="sr-Latn-CS" sz="3600" dirty="0"/>
              <a:t> </a:t>
            </a:r>
            <a:r>
              <a:rPr lang="sr-Latn-CS" sz="3600" dirty="0" err="1"/>
              <a:t>community</a:t>
            </a:r>
            <a:r>
              <a:rPr lang="sr-Latn-CS" sz="3600" dirty="0"/>
              <a:t> </a:t>
            </a:r>
            <a:r>
              <a:rPr lang="sr-Latn-CS" sz="3600" dirty="0" err="1" smtClean="0"/>
              <a:t>activities</a:t>
            </a:r>
            <a:endParaRPr lang="sr-Latn-CS" sz="3600" dirty="0" smtClean="0"/>
          </a:p>
          <a:p>
            <a:pPr>
              <a:buFontTx/>
              <a:buChar char="-"/>
            </a:pPr>
            <a:r>
              <a:rPr lang="sr-Latn-CS" sz="3600" dirty="0" err="1" smtClean="0"/>
              <a:t>specific</a:t>
            </a:r>
            <a:r>
              <a:rPr lang="sr-Latn-CS" sz="3600" dirty="0" smtClean="0"/>
              <a:t> </a:t>
            </a:r>
            <a:r>
              <a:rPr lang="sr-Latn-CS" sz="3600" dirty="0" err="1"/>
              <a:t>events</a:t>
            </a:r>
            <a:r>
              <a:rPr lang="sr-Latn-CS" sz="3600" dirty="0"/>
              <a:t> for </a:t>
            </a:r>
            <a:r>
              <a:rPr lang="sr-Latn-CS" sz="3600" dirty="0" err="1"/>
              <a:t>children</a:t>
            </a:r>
            <a:r>
              <a:rPr lang="sr-Latn-CS" sz="3600" dirty="0"/>
              <a:t> </a:t>
            </a:r>
            <a:r>
              <a:rPr lang="sr-Latn-CS" sz="3600" dirty="0" err="1"/>
              <a:t>and</a:t>
            </a:r>
            <a:r>
              <a:rPr lang="sr-Latn-CS" sz="3600" dirty="0"/>
              <a:t> </a:t>
            </a:r>
            <a:r>
              <a:rPr lang="sr-Latn-CS" sz="3600" dirty="0" err="1"/>
              <a:t>families</a:t>
            </a:r>
            <a:r>
              <a:rPr lang="sr-Latn-CS" sz="3600" dirty="0"/>
              <a:t> in the </a:t>
            </a:r>
            <a:r>
              <a:rPr lang="sr-Latn-CS" sz="3600" dirty="0" err="1" smtClean="0"/>
              <a:t>community</a:t>
            </a:r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1570186"/>
          </a:xfrm>
        </p:spPr>
        <p:txBody>
          <a:bodyPr>
            <a:normAutofit fontScale="90000"/>
          </a:bodyPr>
          <a:lstStyle/>
          <a:p>
            <a:r>
              <a:rPr lang="sr-Latn-CS" dirty="0" smtClean="0"/>
              <a:t/>
            </a:r>
            <a:br>
              <a:rPr lang="sr-Latn-CS" dirty="0" smtClean="0"/>
            </a:br>
            <a:r>
              <a:rPr lang="sr-Latn-CS" b="1" dirty="0" err="1" smtClean="0"/>
              <a:t>Include</a:t>
            </a:r>
            <a:r>
              <a:rPr lang="sr-Latn-CS" b="1" dirty="0" smtClean="0"/>
              <a:t> </a:t>
            </a:r>
            <a:r>
              <a:rPr lang="sr-Latn-CS" b="1" dirty="0" err="1" smtClean="0"/>
              <a:t>People</a:t>
            </a:r>
            <a:r>
              <a:rPr lang="sr-Latn-CS" b="1" dirty="0" smtClean="0"/>
              <a:t> From the </a:t>
            </a:r>
            <a:r>
              <a:rPr lang="sr-Latn-CS" b="1" dirty="0" err="1" smtClean="0"/>
              <a:t>Community</a:t>
            </a:r>
            <a:r>
              <a:rPr lang="sr-Latn-CS" b="1" dirty="0" smtClean="0"/>
              <a:t> in the Program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204864"/>
            <a:ext cx="7890080" cy="410445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r-Latn-CS" sz="4000" dirty="0" err="1" smtClean="0"/>
              <a:t>volunteers</a:t>
            </a:r>
            <a:endParaRPr lang="sr-Latn-CS" sz="4000" dirty="0" smtClean="0"/>
          </a:p>
          <a:p>
            <a:pPr>
              <a:buFontTx/>
              <a:buChar char="-"/>
            </a:pPr>
            <a:r>
              <a:rPr lang="sr-Latn-CS" sz="4000" dirty="0" smtClean="0"/>
              <a:t>parents</a:t>
            </a:r>
            <a:endParaRPr lang="en-US" sz="4000" dirty="0" smtClean="0"/>
          </a:p>
          <a:p>
            <a:pPr>
              <a:buFontTx/>
              <a:buChar char="-"/>
            </a:pPr>
            <a:r>
              <a:rPr lang="sr-Latn-CS" sz="4000" dirty="0" smtClean="0"/>
              <a:t>visiting </a:t>
            </a:r>
            <a:r>
              <a:rPr lang="sr-Latn-CS" sz="4000" dirty="0"/>
              <a:t>speakers and </a:t>
            </a:r>
            <a:r>
              <a:rPr lang="sr-Latn-CS" sz="4000" dirty="0" smtClean="0"/>
              <a:t>presenters</a:t>
            </a:r>
          </a:p>
          <a:p>
            <a:pPr>
              <a:buFontTx/>
              <a:buChar char="-"/>
            </a:pPr>
            <a:r>
              <a:rPr lang="sr-Latn-CS" sz="4000" dirty="0" err="1" smtClean="0"/>
              <a:t>students</a:t>
            </a:r>
            <a:r>
              <a:rPr lang="sr-Latn-CS" sz="4000" dirty="0" smtClean="0"/>
              <a:t> </a:t>
            </a:r>
            <a:r>
              <a:rPr lang="sr-Latn-CS" sz="4000" dirty="0" err="1"/>
              <a:t>from</a:t>
            </a:r>
            <a:r>
              <a:rPr lang="sr-Latn-CS" sz="4000" dirty="0"/>
              <a:t> </a:t>
            </a:r>
            <a:r>
              <a:rPr lang="sr-Latn-CS" sz="4000" dirty="0" err="1"/>
              <a:t>local</a:t>
            </a:r>
            <a:r>
              <a:rPr lang="sr-Latn-CS" sz="4000" dirty="0"/>
              <a:t> </a:t>
            </a:r>
            <a:r>
              <a:rPr lang="sr-Latn-CS" sz="4000" dirty="0" err="1" smtClean="0"/>
              <a:t>colleges</a:t>
            </a:r>
            <a:endParaRPr lang="en-US" sz="4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sr-Latn-CS" b="1" u="sng" dirty="0" err="1" smtClean="0"/>
              <a:t>Conclusion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764704"/>
            <a:ext cx="8064896" cy="5760640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sr-Latn-CS" dirty="0" err="1" smtClean="0"/>
              <a:t>There</a:t>
            </a:r>
            <a:r>
              <a:rPr lang="sr-Latn-CS" dirty="0" smtClean="0"/>
              <a:t> </a:t>
            </a:r>
            <a:r>
              <a:rPr lang="sr-Latn-CS" dirty="0" err="1"/>
              <a:t>are</a:t>
            </a:r>
            <a:r>
              <a:rPr lang="sr-Latn-CS" dirty="0"/>
              <a:t> </a:t>
            </a:r>
            <a:r>
              <a:rPr lang="sr-Latn-CS" dirty="0" err="1" smtClean="0"/>
              <a:t>lots</a:t>
            </a:r>
            <a:r>
              <a:rPr lang="sr-Latn-CS" dirty="0" smtClean="0"/>
              <a:t> of </a:t>
            </a:r>
            <a:r>
              <a:rPr lang="sr-Latn-CS" dirty="0" err="1" smtClean="0"/>
              <a:t>ways</a:t>
            </a:r>
            <a:r>
              <a:rPr lang="sr-Latn-CS" dirty="0" smtClean="0"/>
              <a:t> to </a:t>
            </a:r>
            <a:r>
              <a:rPr lang="sr-Latn-CS" dirty="0" err="1"/>
              <a:t>connect</a:t>
            </a:r>
            <a:r>
              <a:rPr lang="sr-Latn-CS" dirty="0"/>
              <a:t> </a:t>
            </a:r>
            <a:r>
              <a:rPr lang="sr-Latn-CS" dirty="0" err="1"/>
              <a:t>children</a:t>
            </a:r>
            <a:r>
              <a:rPr lang="sr-Latn-CS" dirty="0"/>
              <a:t> </a:t>
            </a:r>
            <a:r>
              <a:rPr lang="sr-Latn-CS" dirty="0" err="1"/>
              <a:t>with</a:t>
            </a:r>
            <a:r>
              <a:rPr lang="sr-Latn-CS" dirty="0"/>
              <a:t> </a:t>
            </a:r>
            <a:r>
              <a:rPr lang="sr-Latn-CS" dirty="0" err="1"/>
              <a:t>their</a:t>
            </a:r>
            <a:r>
              <a:rPr lang="sr-Latn-CS" dirty="0"/>
              <a:t> </a:t>
            </a:r>
            <a:r>
              <a:rPr lang="sr-Latn-CS" dirty="0" err="1"/>
              <a:t>communities</a:t>
            </a:r>
            <a:r>
              <a:rPr lang="sr-Latn-CS" dirty="0"/>
              <a:t> </a:t>
            </a:r>
            <a:r>
              <a:rPr lang="sr-Latn-CS" dirty="0" err="1"/>
              <a:t>and</a:t>
            </a:r>
            <a:r>
              <a:rPr lang="sr-Latn-CS" dirty="0"/>
              <a:t> </a:t>
            </a:r>
            <a:r>
              <a:rPr lang="sr-Latn-CS" dirty="0" err="1"/>
              <a:t>cultures</a:t>
            </a:r>
            <a:r>
              <a:rPr lang="sr-Latn-CS" dirty="0"/>
              <a:t>. </a:t>
            </a:r>
            <a:endParaRPr lang="sr-Latn-CS" dirty="0" smtClean="0"/>
          </a:p>
          <a:p>
            <a:pPr>
              <a:buFontTx/>
              <a:buChar char="-"/>
            </a:pPr>
            <a:r>
              <a:rPr lang="sr-Latn-CS" dirty="0" err="1" smtClean="0"/>
              <a:t>This</a:t>
            </a:r>
            <a:r>
              <a:rPr lang="sr-Latn-CS" dirty="0" smtClean="0"/>
              <a:t> </a:t>
            </a:r>
            <a:r>
              <a:rPr lang="sr-Latn-CS" dirty="0" err="1"/>
              <a:t>must</a:t>
            </a:r>
            <a:r>
              <a:rPr lang="sr-Latn-CS" dirty="0"/>
              <a:t> be </a:t>
            </a:r>
            <a:r>
              <a:rPr lang="sr-Latn-CS" dirty="0" err="1"/>
              <a:t>an</a:t>
            </a:r>
            <a:r>
              <a:rPr lang="sr-Latn-CS" dirty="0"/>
              <a:t> </a:t>
            </a:r>
            <a:r>
              <a:rPr lang="sr-Latn-CS" u="sng" dirty="0" err="1"/>
              <a:t>active</a:t>
            </a:r>
            <a:r>
              <a:rPr lang="sr-Latn-CS" u="sng" dirty="0"/>
              <a:t>, </a:t>
            </a:r>
            <a:r>
              <a:rPr lang="sr-Latn-CS" u="sng" dirty="0" err="1"/>
              <a:t>deliberate</a:t>
            </a:r>
            <a:r>
              <a:rPr lang="sr-Latn-CS" u="sng" dirty="0"/>
              <a:t>, </a:t>
            </a:r>
            <a:r>
              <a:rPr lang="sr-Latn-CS" u="sng" dirty="0" err="1"/>
              <a:t>and</a:t>
            </a:r>
            <a:r>
              <a:rPr lang="sr-Latn-CS" u="sng" dirty="0"/>
              <a:t> </a:t>
            </a:r>
            <a:r>
              <a:rPr lang="sr-Latn-CS" u="sng" dirty="0" err="1"/>
              <a:t>ongoing</a:t>
            </a:r>
            <a:r>
              <a:rPr lang="sr-Latn-CS" u="sng" dirty="0"/>
              <a:t> </a:t>
            </a:r>
            <a:r>
              <a:rPr lang="sr-Latn-CS" u="sng" dirty="0" err="1" smtClean="0"/>
              <a:t>activity</a:t>
            </a:r>
            <a:r>
              <a:rPr lang="sr-Latn-CS" dirty="0" smtClean="0"/>
              <a:t>.</a:t>
            </a:r>
          </a:p>
          <a:p>
            <a:pPr>
              <a:buFontTx/>
              <a:buChar char="-"/>
            </a:pPr>
            <a:r>
              <a:rPr lang="en-US" dirty="0" smtClean="0"/>
              <a:t>Children’s f</a:t>
            </a:r>
            <a:r>
              <a:rPr lang="sr-Latn-CS" dirty="0" smtClean="0"/>
              <a:t>amilies come </a:t>
            </a:r>
            <a:r>
              <a:rPr lang="sr-Latn-CS" dirty="0"/>
              <a:t>from a variety of cultural backgrounds</a:t>
            </a:r>
            <a:r>
              <a:rPr lang="sr-Latn-CS" dirty="0" smtClean="0"/>
              <a:t>, cultures </a:t>
            </a:r>
            <a:r>
              <a:rPr lang="sr-Latn-CS" dirty="0"/>
              <a:t>are continually changing, and </a:t>
            </a:r>
            <a:r>
              <a:rPr lang="sr-Latn-CS" dirty="0" smtClean="0"/>
              <a:t>children </a:t>
            </a:r>
            <a:r>
              <a:rPr lang="sr-Latn-CS" dirty="0"/>
              <a:t>experience overlapping cultures and communities. </a:t>
            </a:r>
            <a:endParaRPr lang="sr-Latn-CS" dirty="0" smtClean="0"/>
          </a:p>
          <a:p>
            <a:pPr>
              <a:buFontTx/>
              <a:buChar char="-"/>
            </a:pPr>
            <a:r>
              <a:rPr lang="sr-Latn-CS" dirty="0" err="1"/>
              <a:t>N</a:t>
            </a:r>
            <a:r>
              <a:rPr lang="sr-Latn-CS" dirty="0" err="1" smtClean="0"/>
              <a:t>ever</a:t>
            </a:r>
            <a:r>
              <a:rPr lang="sr-Latn-CS" dirty="0" smtClean="0"/>
              <a:t> </a:t>
            </a:r>
            <a:r>
              <a:rPr lang="sr-Latn-CS" dirty="0" err="1" smtClean="0"/>
              <a:t>omit</a:t>
            </a:r>
            <a:r>
              <a:rPr lang="sr-Latn-CS" dirty="0" smtClean="0"/>
              <a:t> </a:t>
            </a:r>
            <a:r>
              <a:rPr lang="sr-Latn-CS" dirty="0" err="1"/>
              <a:t>or</a:t>
            </a:r>
            <a:r>
              <a:rPr lang="sr-Latn-CS" dirty="0"/>
              <a:t> </a:t>
            </a:r>
            <a:r>
              <a:rPr lang="sr-Latn-CS" dirty="0" err="1" smtClean="0"/>
              <a:t>marginalize</a:t>
            </a:r>
            <a:r>
              <a:rPr lang="sr-Latn-CS" dirty="0" smtClean="0"/>
              <a:t> </a:t>
            </a:r>
            <a:r>
              <a:rPr lang="sr-Latn-CS" dirty="0" err="1"/>
              <a:t>any</a:t>
            </a:r>
            <a:r>
              <a:rPr lang="sr-Latn-CS" dirty="0"/>
              <a:t> of </a:t>
            </a:r>
            <a:r>
              <a:rPr lang="sr-Latn-CS" dirty="0" smtClean="0"/>
              <a:t>the </a:t>
            </a:r>
            <a:r>
              <a:rPr lang="sr-Latn-CS" dirty="0" err="1" smtClean="0"/>
              <a:t>children</a:t>
            </a:r>
            <a:r>
              <a:rPr lang="sr-Latn-CS" dirty="0" smtClean="0"/>
              <a:t> </a:t>
            </a:r>
            <a:r>
              <a:rPr lang="sr-Latn-CS" dirty="0" err="1"/>
              <a:t>and</a:t>
            </a:r>
            <a:r>
              <a:rPr lang="sr-Latn-CS" dirty="0"/>
              <a:t> </a:t>
            </a:r>
            <a:r>
              <a:rPr lang="sr-Latn-CS" dirty="0" err="1"/>
              <a:t>families</a:t>
            </a:r>
            <a:r>
              <a:rPr lang="sr-Latn-CS" dirty="0"/>
              <a:t>.  </a:t>
            </a:r>
            <a:endParaRPr lang="sr-Latn-CS" dirty="0" smtClean="0"/>
          </a:p>
          <a:p>
            <a:pPr>
              <a:buFontTx/>
              <a:buChar char="-"/>
            </a:pPr>
            <a:r>
              <a:rPr lang="sr-Latn-CS" dirty="0" err="1" smtClean="0"/>
              <a:t>We</a:t>
            </a:r>
            <a:r>
              <a:rPr lang="sr-Latn-CS" dirty="0" smtClean="0"/>
              <a:t> </a:t>
            </a:r>
            <a:r>
              <a:rPr lang="sr-Latn-CS" dirty="0" err="1"/>
              <a:t>are</a:t>
            </a:r>
            <a:r>
              <a:rPr lang="sr-Latn-CS" dirty="0"/>
              <a:t> </a:t>
            </a:r>
            <a:r>
              <a:rPr lang="sr-Latn-CS" dirty="0" err="1" smtClean="0"/>
              <a:t>making</a:t>
            </a:r>
            <a:r>
              <a:rPr lang="sr-Latn-CS" dirty="0" smtClean="0"/>
              <a:t> </a:t>
            </a:r>
            <a:r>
              <a:rPr lang="sr-Latn-CS" dirty="0" err="1"/>
              <a:t>connections</a:t>
            </a:r>
            <a:r>
              <a:rPr lang="sr-Latn-CS" dirty="0"/>
              <a:t> </a:t>
            </a:r>
            <a:r>
              <a:rPr lang="sr-Latn-CS" dirty="0" err="1"/>
              <a:t>and</a:t>
            </a:r>
            <a:r>
              <a:rPr lang="sr-Latn-CS" dirty="0"/>
              <a:t> </a:t>
            </a:r>
            <a:r>
              <a:rPr lang="sr-Latn-CS" dirty="0" err="1"/>
              <a:t>building</a:t>
            </a:r>
            <a:r>
              <a:rPr lang="sr-Latn-CS" dirty="0"/>
              <a:t> </a:t>
            </a:r>
            <a:r>
              <a:rPr lang="sr-Latn-CS" dirty="0" err="1"/>
              <a:t>community</a:t>
            </a:r>
            <a:r>
              <a:rPr lang="sr-Latn-CS" dirty="0"/>
              <a:t>, </a:t>
            </a:r>
            <a:r>
              <a:rPr lang="sr-Latn-CS" dirty="0" err="1"/>
              <a:t>not</a:t>
            </a:r>
            <a:r>
              <a:rPr lang="sr-Latn-CS" dirty="0"/>
              <a:t> </a:t>
            </a:r>
            <a:r>
              <a:rPr lang="sr-Latn-CS" dirty="0" err="1" smtClean="0"/>
              <a:t>reinforcing</a:t>
            </a:r>
            <a:r>
              <a:rPr lang="sr-Latn-CS" dirty="0" smtClean="0"/>
              <a:t> </a:t>
            </a:r>
            <a:r>
              <a:rPr lang="sr-Latn-CS" dirty="0" err="1"/>
              <a:t>divisions</a:t>
            </a:r>
            <a:r>
              <a:rPr lang="sr-Latn-CS" dirty="0"/>
              <a:t> </a:t>
            </a:r>
            <a:r>
              <a:rPr lang="sr-Latn-CS" dirty="0" err="1"/>
              <a:t>and</a:t>
            </a:r>
            <a:r>
              <a:rPr lang="sr-Latn-CS" dirty="0"/>
              <a:t> </a:t>
            </a:r>
            <a:r>
              <a:rPr lang="sr-Latn-CS" dirty="0" err="1"/>
              <a:t>separations</a:t>
            </a:r>
            <a:r>
              <a:rPr lang="sr-Latn-CS" dirty="0"/>
              <a:t>. 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r>
              <a:rPr lang="sr-Latn-CS" b="1" dirty="0" err="1"/>
              <a:t>Multicultural</a:t>
            </a:r>
            <a:r>
              <a:rPr lang="sr-Latn-CS" b="1" dirty="0"/>
              <a:t> </a:t>
            </a:r>
            <a:r>
              <a:rPr lang="sr-Latn-CS" b="1" dirty="0" err="1"/>
              <a:t>Play</a:t>
            </a:r>
            <a:r>
              <a:rPr lang="sr-Latn-CS" b="1" dirty="0"/>
              <a:t> </a:t>
            </a:r>
            <a:r>
              <a:rPr lang="sr-Latn-CS" b="1" dirty="0" err="1"/>
              <a:t>Awareness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r>
              <a:rPr lang="sr-Latn-CS" sz="3600" dirty="0" err="1" smtClean="0"/>
              <a:t>Child</a:t>
            </a:r>
            <a:r>
              <a:rPr lang="sr-Latn-CS" sz="3600" dirty="0" smtClean="0"/>
              <a:t>-</a:t>
            </a:r>
            <a:r>
              <a:rPr lang="sr-Latn-CS" sz="3600" dirty="0" err="1" smtClean="0"/>
              <a:t>structured</a:t>
            </a:r>
            <a:r>
              <a:rPr lang="sr-Latn-CS" sz="3600" dirty="0" smtClean="0"/>
              <a:t> </a:t>
            </a:r>
            <a:r>
              <a:rPr lang="sr-Latn-CS" sz="3600" dirty="0" err="1"/>
              <a:t>play</a:t>
            </a:r>
            <a:r>
              <a:rPr lang="sr-Latn-CS" sz="3600" dirty="0"/>
              <a:t> </a:t>
            </a:r>
            <a:r>
              <a:rPr lang="sr-Latn-CS" sz="3600" dirty="0" smtClean="0"/>
              <a:t>- </a:t>
            </a:r>
            <a:r>
              <a:rPr lang="sr-Latn-CS" sz="3600" dirty="0" err="1" smtClean="0"/>
              <a:t>children</a:t>
            </a:r>
            <a:r>
              <a:rPr lang="sr-Latn-CS" sz="3600" dirty="0" smtClean="0"/>
              <a:t> </a:t>
            </a:r>
            <a:r>
              <a:rPr lang="sr-Latn-CS" sz="3600" dirty="0" err="1"/>
              <a:t>create</a:t>
            </a:r>
            <a:r>
              <a:rPr lang="sr-Latn-CS" sz="3600" dirty="0"/>
              <a:t> </a:t>
            </a:r>
            <a:r>
              <a:rPr lang="sr-Latn-CS" sz="3600" dirty="0" err="1" smtClean="0"/>
              <a:t>it</a:t>
            </a:r>
            <a:r>
              <a:rPr lang="sr-Latn-CS" sz="3600" dirty="0" smtClean="0"/>
              <a:t> on </a:t>
            </a:r>
            <a:r>
              <a:rPr lang="sr-Latn-CS" sz="3600" dirty="0" err="1"/>
              <a:t>their</a:t>
            </a:r>
            <a:r>
              <a:rPr lang="sr-Latn-CS" sz="3600" dirty="0"/>
              <a:t> </a:t>
            </a:r>
            <a:r>
              <a:rPr lang="sr-Latn-CS" sz="3600" dirty="0" err="1"/>
              <a:t>own</a:t>
            </a:r>
            <a:r>
              <a:rPr lang="sr-Latn-CS" sz="3600" dirty="0"/>
              <a:t>, </a:t>
            </a:r>
            <a:r>
              <a:rPr lang="sr-Latn-CS" sz="3600" dirty="0" err="1"/>
              <a:t>often</a:t>
            </a:r>
            <a:r>
              <a:rPr lang="sr-Latn-CS" sz="3600" dirty="0"/>
              <a:t> </a:t>
            </a:r>
            <a:r>
              <a:rPr lang="sr-Latn-CS" sz="3600" dirty="0" err="1"/>
              <a:t>out</a:t>
            </a:r>
            <a:r>
              <a:rPr lang="sr-Latn-CS" sz="3600" dirty="0"/>
              <a:t> of </a:t>
            </a:r>
            <a:r>
              <a:rPr lang="sr-Latn-CS" sz="3600" dirty="0" err="1"/>
              <a:t>sight</a:t>
            </a:r>
            <a:r>
              <a:rPr lang="sr-Latn-CS" sz="3600" dirty="0"/>
              <a:t> of </a:t>
            </a:r>
            <a:r>
              <a:rPr lang="sr-Latn-CS" sz="3600" dirty="0" err="1" smtClean="0"/>
              <a:t>adults</a:t>
            </a:r>
            <a:endParaRPr lang="sr-Latn-CS" sz="3600" dirty="0" smtClean="0"/>
          </a:p>
          <a:p>
            <a:pPr>
              <a:buNone/>
            </a:pPr>
            <a:endParaRPr lang="sr-Latn-CS" sz="800" dirty="0" smtClean="0"/>
          </a:p>
          <a:p>
            <a:r>
              <a:rPr lang="sr-Latn-CS" sz="3600" dirty="0" err="1" smtClean="0"/>
              <a:t>Adult</a:t>
            </a:r>
            <a:r>
              <a:rPr lang="sr-Latn-CS" sz="3600" dirty="0" smtClean="0"/>
              <a:t>-</a:t>
            </a:r>
            <a:r>
              <a:rPr lang="sr-Latn-CS" sz="3600" dirty="0" err="1" smtClean="0"/>
              <a:t>structured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play</a:t>
            </a:r>
            <a:r>
              <a:rPr lang="sr-Latn-CS" sz="3600" dirty="0"/>
              <a:t>:</a:t>
            </a:r>
            <a:r>
              <a:rPr lang="sr-Latn-CS" sz="3600" dirty="0" smtClean="0"/>
              <a:t> </a:t>
            </a:r>
            <a:r>
              <a:rPr lang="sr-Latn-CS" sz="3600" dirty="0" err="1" smtClean="0"/>
              <a:t>team</a:t>
            </a:r>
            <a:r>
              <a:rPr lang="sr-Latn-CS" sz="3600" dirty="0" smtClean="0"/>
              <a:t> </a:t>
            </a:r>
            <a:r>
              <a:rPr lang="sr-Latn-CS" sz="3600" dirty="0" err="1"/>
              <a:t>sports</a:t>
            </a:r>
            <a:r>
              <a:rPr lang="sr-Latn-CS" sz="3600" dirty="0"/>
              <a:t>, </a:t>
            </a:r>
            <a:r>
              <a:rPr lang="sr-Latn-CS" sz="3600" dirty="0" err="1"/>
              <a:t>board</a:t>
            </a:r>
            <a:r>
              <a:rPr lang="sr-Latn-CS" sz="3600" dirty="0"/>
              <a:t> </a:t>
            </a:r>
            <a:r>
              <a:rPr lang="sr-Latn-CS" sz="3600" dirty="0" err="1"/>
              <a:t>games</a:t>
            </a:r>
            <a:r>
              <a:rPr lang="sr-Latn-CS" sz="3600" dirty="0"/>
              <a:t>, </a:t>
            </a:r>
            <a:r>
              <a:rPr lang="sr-Latn-CS" sz="3600" dirty="0" err="1"/>
              <a:t>and</a:t>
            </a:r>
            <a:r>
              <a:rPr lang="sr-Latn-CS" sz="3600" dirty="0"/>
              <a:t> </a:t>
            </a:r>
            <a:r>
              <a:rPr lang="sr-Latn-CS" sz="3600" dirty="0" err="1"/>
              <a:t>others</a:t>
            </a:r>
            <a:r>
              <a:rPr lang="sr-Latn-CS" sz="3600" dirty="0"/>
              <a:t> </a:t>
            </a:r>
            <a:r>
              <a:rPr lang="sr-Latn-CS" sz="3600" dirty="0" err="1"/>
              <a:t>that</a:t>
            </a:r>
            <a:r>
              <a:rPr lang="sr-Latn-CS" sz="3600" dirty="0"/>
              <a:t> </a:t>
            </a:r>
            <a:r>
              <a:rPr lang="sr-Latn-CS" sz="3600" dirty="0" err="1"/>
              <a:t>are</a:t>
            </a:r>
            <a:r>
              <a:rPr lang="sr-Latn-CS" sz="3600" dirty="0"/>
              <a:t> </a:t>
            </a:r>
            <a:r>
              <a:rPr lang="sr-Latn-CS" sz="3600" dirty="0" err="1"/>
              <a:t>highly</a:t>
            </a:r>
            <a:r>
              <a:rPr lang="sr-Latn-CS" sz="3600" dirty="0"/>
              <a:t> </a:t>
            </a:r>
            <a:r>
              <a:rPr lang="sr-Latn-CS" sz="3600" dirty="0" err="1"/>
              <a:t>structured</a:t>
            </a:r>
            <a:r>
              <a:rPr lang="sr-Latn-CS" sz="3600" dirty="0"/>
              <a:t> </a:t>
            </a:r>
            <a:r>
              <a:rPr lang="sr-Latn-CS" sz="3600" dirty="0" err="1"/>
              <a:t>and</a:t>
            </a:r>
            <a:r>
              <a:rPr lang="sr-Latn-CS" sz="3600" dirty="0"/>
              <a:t> </a:t>
            </a:r>
            <a:r>
              <a:rPr lang="sr-Latn-CS" sz="3600" dirty="0" err="1"/>
              <a:t>introduced</a:t>
            </a:r>
            <a:r>
              <a:rPr lang="sr-Latn-CS" sz="3600" dirty="0"/>
              <a:t> to </a:t>
            </a:r>
            <a:r>
              <a:rPr lang="sr-Latn-CS" sz="3600" dirty="0" err="1"/>
              <a:t>children</a:t>
            </a:r>
            <a:r>
              <a:rPr lang="sr-Latn-CS" sz="3600" dirty="0"/>
              <a:t> </a:t>
            </a:r>
            <a:r>
              <a:rPr lang="sr-Latn-CS" sz="3600" dirty="0" err="1"/>
              <a:t>by</a:t>
            </a:r>
            <a:r>
              <a:rPr lang="sr-Latn-CS" sz="3600" dirty="0"/>
              <a:t> </a:t>
            </a:r>
            <a:r>
              <a:rPr lang="sr-Latn-CS" sz="3600" dirty="0" err="1"/>
              <a:t>supervising</a:t>
            </a:r>
            <a:r>
              <a:rPr lang="sr-Latn-CS" sz="3600" dirty="0"/>
              <a:t> </a:t>
            </a:r>
            <a:r>
              <a:rPr lang="sr-Latn-CS" sz="3600" dirty="0" err="1" smtClean="0"/>
              <a:t>adults</a:t>
            </a: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392</TotalTime>
  <Words>791</Words>
  <Application>Microsoft Office PowerPoint</Application>
  <PresentationFormat>On-screen Show (4:3)</PresentationFormat>
  <Paragraphs>92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Solstice</vt:lpstr>
      <vt:lpstr> UVODNE NAPOMENE </vt:lpstr>
      <vt:lpstr>Multicultural Awareness in Children</vt:lpstr>
      <vt:lpstr>PowerPoint Presentation</vt:lpstr>
      <vt:lpstr>Connecting Children to Their Cultures and Communities</vt:lpstr>
      <vt:lpstr> Everyone Should Feel Welcome and part of your early childhood community </vt:lpstr>
      <vt:lpstr> Take Children Into Their Communities </vt:lpstr>
      <vt:lpstr> Include People From the Community in the Program </vt:lpstr>
      <vt:lpstr>Conclusion </vt:lpstr>
      <vt:lpstr>Multicultural Play Awareness </vt:lpstr>
      <vt:lpstr>PowerPoint Presentation</vt:lpstr>
      <vt:lpstr> Multicultural Activities That Enrich Your Program </vt:lpstr>
      <vt:lpstr>PowerPoint Presentation</vt:lpstr>
      <vt:lpstr>PowerPoint Presentation</vt:lpstr>
      <vt:lpstr>VOCABULARY:</vt:lpstr>
      <vt:lpstr>PowerPoint Presentation</vt:lpstr>
      <vt:lpstr>PowerPoint Presentation</vt:lpstr>
      <vt:lpstr> REVISION </vt:lpstr>
      <vt:lpstr>This is the second topic for test 2: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Multicultural Awareness in Children</dc:title>
  <dc:creator>Nigal</dc:creator>
  <cp:lastModifiedBy>User</cp:lastModifiedBy>
  <cp:revision>28</cp:revision>
  <dcterms:created xsi:type="dcterms:W3CDTF">2015-12-09T21:05:33Z</dcterms:created>
  <dcterms:modified xsi:type="dcterms:W3CDTF">2023-12-13T12:25:59Z</dcterms:modified>
</cp:coreProperties>
</file>